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9.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 id="2147483702" r:id="rId2"/>
    <p:sldMasterId id="2147483715" r:id="rId3"/>
    <p:sldMasterId id="2147483730" r:id="rId4"/>
    <p:sldMasterId id="2147483746" r:id="rId5"/>
    <p:sldMasterId id="2147483936" r:id="rId6"/>
    <p:sldMasterId id="2147483948" r:id="rId7"/>
    <p:sldMasterId id="2147483960" r:id="rId8"/>
    <p:sldMasterId id="2147483974" r:id="rId9"/>
    <p:sldMasterId id="2147483986" r:id="rId10"/>
  </p:sldMasterIdLst>
  <p:notesMasterIdLst>
    <p:notesMasterId r:id="rId24"/>
  </p:notesMasterIdLst>
  <p:handoutMasterIdLst>
    <p:handoutMasterId r:id="rId25"/>
  </p:handoutMasterIdLst>
  <p:sldIdLst>
    <p:sldId id="635" r:id="rId11"/>
    <p:sldId id="641" r:id="rId12"/>
    <p:sldId id="642" r:id="rId13"/>
    <p:sldId id="639" r:id="rId14"/>
    <p:sldId id="640" r:id="rId15"/>
    <p:sldId id="638" r:id="rId16"/>
    <p:sldId id="637" r:id="rId17"/>
    <p:sldId id="643" r:id="rId18"/>
    <p:sldId id="644" r:id="rId19"/>
    <p:sldId id="645" r:id="rId20"/>
    <p:sldId id="646" r:id="rId21"/>
    <p:sldId id="647" r:id="rId22"/>
    <p:sldId id="648" r:id="rId23"/>
  </p:sldIdLst>
  <p:sldSz cx="9144000" cy="6858000" type="screen4x3"/>
  <p:notesSz cx="6797675" cy="9928225"/>
  <p:defaultTextStyle>
    <a:defPPr>
      <a:defRPr lang="en-US"/>
    </a:defPPr>
    <a:lvl1pPr algn="l" defTabSz="455613" rtl="0" fontAlgn="base">
      <a:spcBef>
        <a:spcPct val="0"/>
      </a:spcBef>
      <a:spcAft>
        <a:spcPct val="0"/>
      </a:spcAft>
      <a:defRPr kern="1200">
        <a:solidFill>
          <a:schemeClr val="tx1"/>
        </a:solidFill>
        <a:latin typeface="Arial" charset="0"/>
        <a:ea typeface="+mn-ea"/>
        <a:cs typeface="Arial" charset="0"/>
      </a:defRPr>
    </a:lvl1pPr>
    <a:lvl2pPr marL="455613" indent="1588" algn="l" defTabSz="455613" rtl="0" fontAlgn="base">
      <a:spcBef>
        <a:spcPct val="0"/>
      </a:spcBef>
      <a:spcAft>
        <a:spcPct val="0"/>
      </a:spcAft>
      <a:defRPr kern="1200">
        <a:solidFill>
          <a:schemeClr val="tx1"/>
        </a:solidFill>
        <a:latin typeface="Arial" charset="0"/>
        <a:ea typeface="+mn-ea"/>
        <a:cs typeface="Arial" charset="0"/>
      </a:defRPr>
    </a:lvl2pPr>
    <a:lvl3pPr marL="912813" indent="1588" algn="l" defTabSz="455613" rtl="0" fontAlgn="base">
      <a:spcBef>
        <a:spcPct val="0"/>
      </a:spcBef>
      <a:spcAft>
        <a:spcPct val="0"/>
      </a:spcAft>
      <a:defRPr kern="1200">
        <a:solidFill>
          <a:schemeClr val="tx1"/>
        </a:solidFill>
        <a:latin typeface="Arial" charset="0"/>
        <a:ea typeface="+mn-ea"/>
        <a:cs typeface="Arial" charset="0"/>
      </a:defRPr>
    </a:lvl3pPr>
    <a:lvl4pPr marL="1370013" indent="1588" algn="l" defTabSz="455613" rtl="0" fontAlgn="base">
      <a:spcBef>
        <a:spcPct val="0"/>
      </a:spcBef>
      <a:spcAft>
        <a:spcPct val="0"/>
      </a:spcAft>
      <a:defRPr kern="1200">
        <a:solidFill>
          <a:schemeClr val="tx1"/>
        </a:solidFill>
        <a:latin typeface="Arial" charset="0"/>
        <a:ea typeface="+mn-ea"/>
        <a:cs typeface="Arial" charset="0"/>
      </a:defRPr>
    </a:lvl4pPr>
    <a:lvl5pPr marL="1827213" indent="1588" algn="l" defTabSz="4556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A7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60" autoAdjust="0"/>
  </p:normalViewPr>
  <p:slideViewPr>
    <p:cSldViewPr snapToGrid="0" snapToObjects="1">
      <p:cViewPr>
        <p:scale>
          <a:sx n="60" d="100"/>
          <a:sy n="60" d="100"/>
        </p:scale>
        <p:origin x="-1434" y="-648"/>
      </p:cViewPr>
      <p:guideLst>
        <p:guide orient="horz" pos="2160"/>
        <p:guide pos="2881"/>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69" d="100"/>
          <a:sy n="69" d="100"/>
        </p:scale>
        <p:origin x="-2808"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cortma05:Downloads:FW__CASCADE_DATA:Evaluation%20by%20area-%20for%20trainer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cortma05:Downloads:FW__CASCADE_DATA:Evaluation%20by%20area-%20for%20trainer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cortma05:Downloads:FW__CASCADE_DATA:Evaluation%20by%20area-%20for%20trainer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cortma05:Downloads:FW__CASCADE_DATA:Evaluation%20by%20area-%20for%20traine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a:pPr>
            <a:r>
              <a:rPr lang="en-GB" dirty="0" smtClean="0"/>
              <a:t> </a:t>
            </a:r>
            <a:r>
              <a:rPr lang="en-GB" dirty="0"/>
              <a:t>Helpfulness of the workshop</a:t>
            </a:r>
          </a:p>
        </c:rich>
      </c:tx>
      <c:layout>
        <c:manualLayout>
          <c:xMode val="edge"/>
          <c:yMode val="edge"/>
          <c:x val="0.110032101756511"/>
          <c:y val="7.2072072072072099E-3"/>
        </c:manualLayout>
      </c:layout>
      <c:overlay val="0"/>
    </c:title>
    <c:autoTitleDeleted val="0"/>
    <c:plotArea>
      <c:layout/>
      <c:pieChart>
        <c:varyColors val="1"/>
        <c:ser>
          <c:idx val="0"/>
          <c:order val="0"/>
          <c:dLbls>
            <c:showLegendKey val="0"/>
            <c:showVal val="0"/>
            <c:showCatName val="1"/>
            <c:showSerName val="0"/>
            <c:showPercent val="1"/>
            <c:showBubbleSize val="0"/>
            <c:showLeaderLines val="1"/>
          </c:dLbls>
          <c:cat>
            <c:strRef>
              <c:f>'Percentages '!$B$10:$F$10</c:f>
              <c:strCache>
                <c:ptCount val="5"/>
                <c:pt idx="0">
                  <c:v>Not at all</c:v>
                </c:pt>
                <c:pt idx="1">
                  <c:v>A little </c:v>
                </c:pt>
                <c:pt idx="2">
                  <c:v>Somewhat</c:v>
                </c:pt>
                <c:pt idx="3">
                  <c:v>Quite a lot</c:v>
                </c:pt>
                <c:pt idx="4">
                  <c:v>Very much</c:v>
                </c:pt>
              </c:strCache>
            </c:strRef>
          </c:cat>
          <c:val>
            <c:numRef>
              <c:f>'Percentages '!$B$11:$F$11</c:f>
              <c:numCache>
                <c:formatCode>0.00%</c:formatCode>
                <c:ptCount val="5"/>
                <c:pt idx="0">
                  <c:v>6.55374067352289E-3</c:v>
                </c:pt>
                <c:pt idx="1">
                  <c:v>7.0037739285559897E-2</c:v>
                </c:pt>
                <c:pt idx="2">
                  <c:v>0.24479378978343599</c:v>
                </c:pt>
                <c:pt idx="3">
                  <c:v>0.423015118516682</c:v>
                </c:pt>
                <c:pt idx="4">
                  <c:v>0.249041224550755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a:pPr>
            <a:r>
              <a:rPr lang="en-GB" dirty="0"/>
              <a:t>Improved understanding of capacity of partners</a:t>
            </a:r>
          </a:p>
        </c:rich>
      </c:tx>
      <c:layout>
        <c:manualLayout>
          <c:xMode val="edge"/>
          <c:yMode val="edge"/>
          <c:x val="0.28288992459293"/>
          <c:y val="0.183178932793056"/>
        </c:manualLayout>
      </c:layout>
      <c:overlay val="0"/>
    </c:title>
    <c:autoTitleDeleted val="0"/>
    <c:plotArea>
      <c:layout>
        <c:manualLayout>
          <c:layoutTarget val="inner"/>
          <c:xMode val="edge"/>
          <c:yMode val="edge"/>
          <c:x val="0.33240441819772498"/>
          <c:y val="0.34324329250510299"/>
          <c:w val="0.37685804899387598"/>
          <c:h val="0.62809674832312601"/>
        </c:manualLayout>
      </c:layout>
      <c:pieChart>
        <c:varyColors val="1"/>
        <c:ser>
          <c:idx val="0"/>
          <c:order val="0"/>
          <c:dLbls>
            <c:showLegendKey val="0"/>
            <c:showVal val="0"/>
            <c:showCatName val="1"/>
            <c:showSerName val="0"/>
            <c:showPercent val="1"/>
            <c:showBubbleSize val="0"/>
            <c:showLeaderLines val="1"/>
          </c:dLbls>
          <c:cat>
            <c:strRef>
              <c:f>'Percentages '!$B$53:$F$53</c:f>
              <c:strCache>
                <c:ptCount val="5"/>
                <c:pt idx="0">
                  <c:v>Not at all</c:v>
                </c:pt>
                <c:pt idx="1">
                  <c:v>A little </c:v>
                </c:pt>
                <c:pt idx="2">
                  <c:v>Somewhat</c:v>
                </c:pt>
                <c:pt idx="3">
                  <c:v>Quite a lot</c:v>
                </c:pt>
                <c:pt idx="4">
                  <c:v>Very much</c:v>
                </c:pt>
              </c:strCache>
            </c:strRef>
          </c:cat>
          <c:val>
            <c:numRef>
              <c:f>'Percentages '!$B$54:$F$54</c:f>
              <c:numCache>
                <c:formatCode>0.00%</c:formatCode>
                <c:ptCount val="5"/>
                <c:pt idx="0">
                  <c:v>1.4088663688206E-2</c:v>
                </c:pt>
                <c:pt idx="1">
                  <c:v>7.9601454758315995E-2</c:v>
                </c:pt>
                <c:pt idx="2">
                  <c:v>0.31919375271436301</c:v>
                </c:pt>
                <c:pt idx="3">
                  <c:v>0.43612115006295299</c:v>
                </c:pt>
                <c:pt idx="4">
                  <c:v>0.139355076636869</c:v>
                </c:pt>
              </c:numCache>
            </c:numRef>
          </c:val>
        </c:ser>
        <c:ser>
          <c:idx val="1"/>
          <c:order val="1"/>
          <c:tx>
            <c:strRef>
              <c:f>'Percentages '!$A$55:$A$62</c:f>
              <c:strCache>
                <c:ptCount val="1"/>
                <c:pt idx="0">
                  <c:v>Walsall- 5 point Waltham Forest Hammersmith Tower Hamlets Wigan Tameside Chiltern Birmingham</c:v>
                </c:pt>
              </c:strCache>
            </c:strRef>
          </c:tx>
          <c:dLbls>
            <c:showLegendKey val="0"/>
            <c:showVal val="0"/>
            <c:showCatName val="1"/>
            <c:showSerName val="0"/>
            <c:showPercent val="1"/>
            <c:showBubbleSize val="0"/>
            <c:showLeaderLines val="1"/>
          </c:dLbls>
          <c:cat>
            <c:strRef>
              <c:f>'Percentages '!$B$53:$F$53</c:f>
              <c:strCache>
                <c:ptCount val="5"/>
                <c:pt idx="0">
                  <c:v>Not at all</c:v>
                </c:pt>
                <c:pt idx="1">
                  <c:v>A little </c:v>
                </c:pt>
                <c:pt idx="2">
                  <c:v>Somewhat</c:v>
                </c:pt>
                <c:pt idx="3">
                  <c:v>Quite a lot</c:v>
                </c:pt>
                <c:pt idx="4">
                  <c:v>Very much</c:v>
                </c:pt>
              </c:strCache>
            </c:strRef>
          </c:cat>
          <c:val>
            <c:numRef>
              <c:f>'Percentages '!$A$63</c:f>
              <c:numCache>
                <c:formatCode>General</c:formatCode>
                <c:ptCount val="1"/>
                <c:pt idx="0">
                  <c:v>0</c:v>
                </c:pt>
              </c:numCache>
            </c:numRef>
          </c:val>
        </c:ser>
        <c:ser>
          <c:idx val="2"/>
          <c:order val="2"/>
          <c:tx>
            <c:strRef>
              <c:f>'Percentages '!$A$55:$A$62</c:f>
              <c:strCache>
                <c:ptCount val="1"/>
                <c:pt idx="0">
                  <c:v>Walsall- 5 point Waltham Forest Hammersmith Tower Hamlets Wigan Tameside Chiltern Birmingham</c:v>
                </c:pt>
              </c:strCache>
            </c:strRef>
          </c:tx>
          <c:dLbls>
            <c:showLegendKey val="0"/>
            <c:showVal val="0"/>
            <c:showCatName val="1"/>
            <c:showSerName val="0"/>
            <c:showPercent val="1"/>
            <c:showBubbleSize val="0"/>
            <c:showLeaderLines val="1"/>
          </c:dLbls>
          <c:cat>
            <c:strRef>
              <c:f>'Percentages '!$B$53:$F$53</c:f>
              <c:strCache>
                <c:ptCount val="5"/>
                <c:pt idx="0">
                  <c:v>Not at all</c:v>
                </c:pt>
                <c:pt idx="1">
                  <c:v>A little </c:v>
                </c:pt>
                <c:pt idx="2">
                  <c:v>Somewhat</c:v>
                </c:pt>
                <c:pt idx="3">
                  <c:v>Quite a lot</c:v>
                </c:pt>
                <c:pt idx="4">
                  <c:v>Very much</c:v>
                </c:pt>
              </c:strCache>
            </c:strRef>
          </c:cat>
          <c:val>
            <c:numRef>
              <c:f>'Percentages '!$A$63</c:f>
              <c:numCache>
                <c:formatCode>General</c:formatCode>
                <c:ptCount val="1"/>
                <c:pt idx="0">
                  <c:v>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a:pPr>
            <a:r>
              <a:rPr lang="en-GB"/>
              <a:t>Has this workshop enabled you to begin/improve joint working with other attendees?</a:t>
            </a:r>
          </a:p>
        </c:rich>
      </c:tx>
      <c:layout/>
      <c:overlay val="0"/>
    </c:title>
    <c:autoTitleDeleted val="0"/>
    <c:plotArea>
      <c:layout/>
      <c:pieChart>
        <c:varyColors val="1"/>
        <c:ser>
          <c:idx val="0"/>
          <c:order val="0"/>
          <c:dLbls>
            <c:showLegendKey val="0"/>
            <c:showVal val="0"/>
            <c:showCatName val="1"/>
            <c:showSerName val="0"/>
            <c:showPercent val="1"/>
            <c:showBubbleSize val="0"/>
            <c:showLeaderLines val="1"/>
          </c:dLbls>
          <c:cat>
            <c:strRef>
              <c:f>'Percentages '!$B$97:$F$97</c:f>
              <c:strCache>
                <c:ptCount val="5"/>
                <c:pt idx="0">
                  <c:v>Not at all</c:v>
                </c:pt>
                <c:pt idx="1">
                  <c:v>A little </c:v>
                </c:pt>
                <c:pt idx="2">
                  <c:v>Somewhat</c:v>
                </c:pt>
                <c:pt idx="3">
                  <c:v>Quite a lot</c:v>
                </c:pt>
                <c:pt idx="4">
                  <c:v>Very much</c:v>
                </c:pt>
              </c:strCache>
            </c:strRef>
          </c:cat>
          <c:val>
            <c:numRef>
              <c:f>'Percentages '!$B$98:$F$98</c:f>
              <c:numCache>
                <c:formatCode>0.00%</c:formatCode>
                <c:ptCount val="5"/>
                <c:pt idx="0">
                  <c:v>2.6780762081080701E-2</c:v>
                </c:pt>
                <c:pt idx="1">
                  <c:v>9.3371371207515999E-2</c:v>
                </c:pt>
                <c:pt idx="2">
                  <c:v>0.321044678178869</c:v>
                </c:pt>
                <c:pt idx="3">
                  <c:v>0.39652916149478201</c:v>
                </c:pt>
                <c:pt idx="4">
                  <c:v>0.16107399951955301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a:pPr>
            <a:r>
              <a:rPr lang="en-GB"/>
              <a:t>Has this workshop increased your knowledge of the resources available to support the mental health of children and young people?</a:t>
            </a:r>
          </a:p>
        </c:rich>
      </c:tx>
      <c:layout/>
      <c:overlay val="0"/>
    </c:title>
    <c:autoTitleDeleted val="0"/>
    <c:plotArea>
      <c:layout/>
      <c:pieChart>
        <c:varyColors val="1"/>
        <c:ser>
          <c:idx val="0"/>
          <c:order val="0"/>
          <c:dLbls>
            <c:showLegendKey val="0"/>
            <c:showVal val="0"/>
            <c:showCatName val="1"/>
            <c:showSerName val="0"/>
            <c:showPercent val="1"/>
            <c:showBubbleSize val="0"/>
            <c:showLeaderLines val="1"/>
          </c:dLbls>
          <c:cat>
            <c:strRef>
              <c:f>'Percentages '!$B$121:$F$121</c:f>
              <c:strCache>
                <c:ptCount val="5"/>
                <c:pt idx="0">
                  <c:v>Not at all</c:v>
                </c:pt>
                <c:pt idx="1">
                  <c:v>A little </c:v>
                </c:pt>
                <c:pt idx="2">
                  <c:v>Somewhat</c:v>
                </c:pt>
                <c:pt idx="3">
                  <c:v>Quite a lot</c:v>
                </c:pt>
                <c:pt idx="4">
                  <c:v>Very much</c:v>
                </c:pt>
              </c:strCache>
            </c:strRef>
          </c:cat>
          <c:val>
            <c:numRef>
              <c:f>'Percentages '!$B$122:$F$122</c:f>
              <c:numCache>
                <c:formatCode>0.00%</c:formatCode>
                <c:ptCount val="5"/>
                <c:pt idx="0">
                  <c:v>1.7425911014273099E-2</c:v>
                </c:pt>
                <c:pt idx="1">
                  <c:v>0.11505990845193501</c:v>
                </c:pt>
                <c:pt idx="2">
                  <c:v>0.33258145892680702</c:v>
                </c:pt>
                <c:pt idx="3">
                  <c:v>0.35544537505017298</c:v>
                </c:pt>
                <c:pt idx="4">
                  <c:v>0.17521809417427001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4.emf"/></Relationships>
</file>

<file path=ppt/drawings/drawing1.xml><?xml version="1.0" encoding="utf-8"?>
<c:userShapes xmlns:c="http://schemas.openxmlformats.org/drawingml/2006/chart">
  <cdr:relSizeAnchor xmlns:cdr="http://schemas.openxmlformats.org/drawingml/2006/chartDrawing">
    <cdr:from>
      <cdr:x>0.79167</cdr:x>
      <cdr:y>0.49074</cdr:y>
    </cdr:from>
    <cdr:to>
      <cdr:x>0.98611</cdr:x>
      <cdr:y>1</cdr:y>
    </cdr:to>
    <cdr:sp macro="" textlink="">
      <cdr:nvSpPr>
        <cdr:cNvPr id="2" name="TextBox 1"/>
        <cdr:cNvSpPr txBox="1"/>
      </cdr:nvSpPr>
      <cdr:spPr>
        <a:xfrm xmlns:a="http://schemas.openxmlformats.org/drawingml/2006/main">
          <a:off x="3619500" y="1371599"/>
          <a:ext cx="889000" cy="1397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175" cy="495732"/>
          </a:xfrm>
          <a:prstGeom prst="rect">
            <a:avLst/>
          </a:prstGeom>
        </p:spPr>
        <p:txBody>
          <a:bodyPr vert="horz" lIns="91303" tIns="45651" rIns="91303" bIns="45651" rtlCol="0"/>
          <a:lstStyle>
            <a:lvl1pPr algn="l">
              <a:defRPr sz="1200" dirty="0"/>
            </a:lvl1pPr>
          </a:lstStyle>
          <a:p>
            <a:pPr>
              <a:defRPr/>
            </a:pPr>
            <a:endParaRPr lang="en-US" dirty="0"/>
          </a:p>
        </p:txBody>
      </p:sp>
      <p:sp>
        <p:nvSpPr>
          <p:cNvPr id="3" name="Date Placeholder 2"/>
          <p:cNvSpPr>
            <a:spLocks noGrp="1"/>
          </p:cNvSpPr>
          <p:nvPr>
            <p:ph type="dt" sz="quarter" idx="1"/>
          </p:nvPr>
        </p:nvSpPr>
        <p:spPr>
          <a:xfrm>
            <a:off x="3849957" y="1"/>
            <a:ext cx="2946175" cy="495732"/>
          </a:xfrm>
          <a:prstGeom prst="rect">
            <a:avLst/>
          </a:prstGeom>
        </p:spPr>
        <p:txBody>
          <a:bodyPr vert="horz" lIns="91303" tIns="45651" rIns="91303" bIns="45651" rtlCol="0"/>
          <a:lstStyle>
            <a:lvl1pPr algn="r">
              <a:defRPr sz="1200" smtClean="0"/>
            </a:lvl1pPr>
          </a:lstStyle>
          <a:p>
            <a:pPr>
              <a:defRPr/>
            </a:pPr>
            <a:fld id="{D1AFA26E-6EC4-493C-8CD9-C01DFD21C3FD}" type="datetimeFigureOut">
              <a:rPr lang="en-US"/>
              <a:pPr>
                <a:defRPr/>
              </a:pPr>
              <a:t>4/20/2016</a:t>
            </a:fld>
            <a:endParaRPr lang="en-US" dirty="0"/>
          </a:p>
        </p:txBody>
      </p:sp>
      <p:sp>
        <p:nvSpPr>
          <p:cNvPr id="4" name="Footer Placeholder 3"/>
          <p:cNvSpPr>
            <a:spLocks noGrp="1"/>
          </p:cNvSpPr>
          <p:nvPr>
            <p:ph type="ftr" sz="quarter" idx="2"/>
          </p:nvPr>
        </p:nvSpPr>
        <p:spPr>
          <a:xfrm>
            <a:off x="1" y="9430797"/>
            <a:ext cx="2946175" cy="495732"/>
          </a:xfrm>
          <a:prstGeom prst="rect">
            <a:avLst/>
          </a:prstGeom>
        </p:spPr>
        <p:txBody>
          <a:bodyPr vert="horz" lIns="91303" tIns="45651" rIns="91303" bIns="45651" rtlCol="0" anchor="b"/>
          <a:lstStyle>
            <a:lvl1pPr algn="l">
              <a:defRPr sz="1200" dirty="0"/>
            </a:lvl1pPr>
          </a:lstStyle>
          <a:p>
            <a:pPr>
              <a:defRPr/>
            </a:pPr>
            <a:endParaRPr lang="en-US" dirty="0"/>
          </a:p>
        </p:txBody>
      </p:sp>
      <p:sp>
        <p:nvSpPr>
          <p:cNvPr id="5" name="Slide Number Placeholder 4"/>
          <p:cNvSpPr>
            <a:spLocks noGrp="1"/>
          </p:cNvSpPr>
          <p:nvPr>
            <p:ph type="sldNum" sz="quarter" idx="3"/>
          </p:nvPr>
        </p:nvSpPr>
        <p:spPr>
          <a:xfrm>
            <a:off x="3849957" y="9430797"/>
            <a:ext cx="2946175" cy="495732"/>
          </a:xfrm>
          <a:prstGeom prst="rect">
            <a:avLst/>
          </a:prstGeom>
        </p:spPr>
        <p:txBody>
          <a:bodyPr vert="horz" lIns="91303" tIns="45651" rIns="91303" bIns="45651" rtlCol="0" anchor="b"/>
          <a:lstStyle>
            <a:lvl1pPr algn="r">
              <a:defRPr sz="1200" smtClean="0"/>
            </a:lvl1pPr>
          </a:lstStyle>
          <a:p>
            <a:pPr>
              <a:defRPr/>
            </a:pPr>
            <a:fld id="{5187DB8D-FBC1-42BD-9621-C5FAC8D16E69}" type="slidenum">
              <a:rPr lang="en-US"/>
              <a:pPr>
                <a:defRPr/>
              </a:pPr>
              <a:t>‹#›</a:t>
            </a:fld>
            <a:endParaRPr lang="en-US" dirty="0"/>
          </a:p>
        </p:txBody>
      </p:sp>
    </p:spTree>
    <p:extLst>
      <p:ext uri="{BB962C8B-B14F-4D97-AF65-F5344CB8AC3E}">
        <p14:creationId xmlns:p14="http://schemas.microsoft.com/office/powerpoint/2010/main" val="956210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175" cy="495732"/>
          </a:xfrm>
          <a:prstGeom prst="rect">
            <a:avLst/>
          </a:prstGeom>
        </p:spPr>
        <p:txBody>
          <a:bodyPr vert="horz" lIns="92819" tIns="46409" rIns="92819" bIns="46409" rtlCol="0"/>
          <a:lstStyle>
            <a:lvl1pPr algn="l" defTabSz="463751" fontAlgn="auto">
              <a:spcBef>
                <a:spcPts val="0"/>
              </a:spcBef>
              <a:spcAft>
                <a:spcPts val="0"/>
              </a:spcAft>
              <a:defRPr sz="1200" dirty="0">
                <a:latin typeface="+mn-lt"/>
                <a:cs typeface="+mn-cs"/>
              </a:defRPr>
            </a:lvl1pPr>
          </a:lstStyle>
          <a:p>
            <a:pPr>
              <a:defRPr/>
            </a:pPr>
            <a:endParaRPr lang="en-GB" dirty="0"/>
          </a:p>
        </p:txBody>
      </p:sp>
      <p:sp>
        <p:nvSpPr>
          <p:cNvPr id="3" name="Date Placeholder 2"/>
          <p:cNvSpPr>
            <a:spLocks noGrp="1"/>
          </p:cNvSpPr>
          <p:nvPr>
            <p:ph type="dt" idx="1"/>
          </p:nvPr>
        </p:nvSpPr>
        <p:spPr>
          <a:xfrm>
            <a:off x="3849957" y="1"/>
            <a:ext cx="2946175" cy="495732"/>
          </a:xfrm>
          <a:prstGeom prst="rect">
            <a:avLst/>
          </a:prstGeom>
        </p:spPr>
        <p:txBody>
          <a:bodyPr vert="horz" lIns="92819" tIns="46409" rIns="92819" bIns="46409" rtlCol="0"/>
          <a:lstStyle>
            <a:lvl1pPr algn="r" defTabSz="463751" fontAlgn="auto">
              <a:spcBef>
                <a:spcPts val="0"/>
              </a:spcBef>
              <a:spcAft>
                <a:spcPts val="0"/>
              </a:spcAft>
              <a:defRPr sz="1200">
                <a:latin typeface="+mn-lt"/>
                <a:cs typeface="+mn-cs"/>
              </a:defRPr>
            </a:lvl1pPr>
          </a:lstStyle>
          <a:p>
            <a:pPr>
              <a:defRPr/>
            </a:pPr>
            <a:fld id="{BA2C6ECA-0E90-4D76-A76B-81498C94CB84}" type="datetimeFigureOut">
              <a:rPr lang="en-US"/>
              <a:pPr>
                <a:defRPr/>
              </a:pPr>
              <a:t>4/20/2016</a:t>
            </a:fld>
            <a:endParaRPr lang="en-GB" dirty="0"/>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2819" tIns="46409" rIns="92819" bIns="46409" rtlCol="0" anchor="ctr"/>
          <a:lstStyle/>
          <a:p>
            <a:pPr lvl="0"/>
            <a:endParaRPr lang="en-GB" noProof="0" dirty="0"/>
          </a:p>
        </p:txBody>
      </p:sp>
      <p:sp>
        <p:nvSpPr>
          <p:cNvPr id="5" name="Notes Placeholder 4"/>
          <p:cNvSpPr>
            <a:spLocks noGrp="1"/>
          </p:cNvSpPr>
          <p:nvPr>
            <p:ph type="body" sz="quarter" idx="3"/>
          </p:nvPr>
        </p:nvSpPr>
        <p:spPr>
          <a:xfrm>
            <a:off x="679768" y="4716248"/>
            <a:ext cx="5438140" cy="4466683"/>
          </a:xfrm>
          <a:prstGeom prst="rect">
            <a:avLst/>
          </a:prstGeom>
        </p:spPr>
        <p:txBody>
          <a:bodyPr vert="horz" lIns="92819" tIns="46409" rIns="92819" bIns="46409"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Footer Placeholder 5"/>
          <p:cNvSpPr>
            <a:spLocks noGrp="1"/>
          </p:cNvSpPr>
          <p:nvPr>
            <p:ph type="ftr" sz="quarter" idx="4"/>
          </p:nvPr>
        </p:nvSpPr>
        <p:spPr>
          <a:xfrm>
            <a:off x="1" y="9430797"/>
            <a:ext cx="2946175" cy="495732"/>
          </a:xfrm>
          <a:prstGeom prst="rect">
            <a:avLst/>
          </a:prstGeom>
        </p:spPr>
        <p:txBody>
          <a:bodyPr vert="horz" lIns="92819" tIns="46409" rIns="92819" bIns="46409" rtlCol="0" anchor="b"/>
          <a:lstStyle>
            <a:lvl1pPr algn="l" defTabSz="463751" fontAlgn="auto">
              <a:spcBef>
                <a:spcPts val="0"/>
              </a:spcBef>
              <a:spcAft>
                <a:spcPts val="0"/>
              </a:spcAft>
              <a:defRPr sz="1200" dirty="0">
                <a:latin typeface="+mn-lt"/>
                <a:cs typeface="+mn-cs"/>
              </a:defRPr>
            </a:lvl1pPr>
          </a:lstStyle>
          <a:p>
            <a:pPr>
              <a:defRPr/>
            </a:pPr>
            <a:endParaRPr lang="en-GB" dirty="0"/>
          </a:p>
        </p:txBody>
      </p:sp>
      <p:sp>
        <p:nvSpPr>
          <p:cNvPr id="7" name="Slide Number Placeholder 6"/>
          <p:cNvSpPr>
            <a:spLocks noGrp="1"/>
          </p:cNvSpPr>
          <p:nvPr>
            <p:ph type="sldNum" sz="quarter" idx="5"/>
          </p:nvPr>
        </p:nvSpPr>
        <p:spPr>
          <a:xfrm>
            <a:off x="3849957" y="9430797"/>
            <a:ext cx="2946175" cy="495732"/>
          </a:xfrm>
          <a:prstGeom prst="rect">
            <a:avLst/>
          </a:prstGeom>
        </p:spPr>
        <p:txBody>
          <a:bodyPr vert="horz" lIns="92819" tIns="46409" rIns="92819" bIns="46409" rtlCol="0" anchor="b"/>
          <a:lstStyle>
            <a:lvl1pPr algn="r" defTabSz="463751" fontAlgn="auto">
              <a:spcBef>
                <a:spcPts val="0"/>
              </a:spcBef>
              <a:spcAft>
                <a:spcPts val="0"/>
              </a:spcAft>
              <a:defRPr sz="1200">
                <a:latin typeface="+mn-lt"/>
                <a:cs typeface="+mn-cs"/>
              </a:defRPr>
            </a:lvl1pPr>
          </a:lstStyle>
          <a:p>
            <a:pPr>
              <a:defRPr/>
            </a:pPr>
            <a:fld id="{91E8770B-8983-4AA9-A537-CA7ED59E0CD7}" type="slidenum">
              <a:rPr lang="en-GB"/>
              <a:pPr>
                <a:defRPr/>
              </a:pPr>
              <a:t>‹#›</a:t>
            </a:fld>
            <a:endParaRPr lang="en-GB" dirty="0"/>
          </a:p>
        </p:txBody>
      </p:sp>
    </p:spTree>
    <p:extLst>
      <p:ext uri="{BB962C8B-B14F-4D97-AF65-F5344CB8AC3E}">
        <p14:creationId xmlns:p14="http://schemas.microsoft.com/office/powerpoint/2010/main" val="1183272884"/>
      </p:ext>
    </p:extLst>
  </p:cSld>
  <p:clrMap bg1="lt1" tx1="dk1" bg2="lt2" tx2="dk2" accent1="accent1" accent2="accent2" accent3="accent3" accent4="accent4" accent5="accent5" accent6="accent6" hlink="hlink" folHlink="folHlink"/>
  <p:notesStyle>
    <a:lvl1pPr algn="l" defTabSz="455613" rtl="0" eaLnBrk="0" fontAlgn="base" hangingPunct="0">
      <a:spcBef>
        <a:spcPct val="30000"/>
      </a:spcBef>
      <a:spcAft>
        <a:spcPct val="0"/>
      </a:spcAft>
      <a:defRPr sz="1200" kern="1200">
        <a:solidFill>
          <a:schemeClr val="tx1"/>
        </a:solidFill>
        <a:latin typeface="+mn-lt"/>
        <a:ea typeface="+mn-ea"/>
        <a:cs typeface="+mn-cs"/>
      </a:defRPr>
    </a:lvl1pPr>
    <a:lvl2pPr marL="455613" algn="l" defTabSz="455613" rtl="0" eaLnBrk="0" fontAlgn="base" hangingPunct="0">
      <a:spcBef>
        <a:spcPct val="30000"/>
      </a:spcBef>
      <a:spcAft>
        <a:spcPct val="0"/>
      </a:spcAft>
      <a:defRPr sz="1200" kern="1200">
        <a:solidFill>
          <a:schemeClr val="tx1"/>
        </a:solidFill>
        <a:latin typeface="+mn-lt"/>
        <a:ea typeface="+mn-ea"/>
        <a:cs typeface="+mn-cs"/>
      </a:defRPr>
    </a:lvl2pPr>
    <a:lvl3pPr marL="912813" algn="l" defTabSz="455613" rtl="0" eaLnBrk="0" fontAlgn="base" hangingPunct="0">
      <a:spcBef>
        <a:spcPct val="30000"/>
      </a:spcBef>
      <a:spcAft>
        <a:spcPct val="0"/>
      </a:spcAft>
      <a:defRPr sz="1200" kern="1200">
        <a:solidFill>
          <a:schemeClr val="tx1"/>
        </a:solidFill>
        <a:latin typeface="+mn-lt"/>
        <a:ea typeface="+mn-ea"/>
        <a:cs typeface="+mn-cs"/>
      </a:defRPr>
    </a:lvl3pPr>
    <a:lvl4pPr marL="1370013" algn="l" defTabSz="455613" rtl="0" eaLnBrk="0" fontAlgn="base" hangingPunct="0">
      <a:spcBef>
        <a:spcPct val="30000"/>
      </a:spcBef>
      <a:spcAft>
        <a:spcPct val="0"/>
      </a:spcAft>
      <a:defRPr sz="1200" kern="1200">
        <a:solidFill>
          <a:schemeClr val="tx1"/>
        </a:solidFill>
        <a:latin typeface="+mn-lt"/>
        <a:ea typeface="+mn-ea"/>
        <a:cs typeface="+mn-cs"/>
      </a:defRPr>
    </a:lvl4pPr>
    <a:lvl5pPr marL="1827213" algn="l" defTabSz="455613" rtl="0" eaLnBrk="0" fontAlgn="base" hangingPunct="0">
      <a:spcBef>
        <a:spcPct val="30000"/>
      </a:spcBef>
      <a:spcAft>
        <a:spcPct val="0"/>
      </a:spcAft>
      <a:defRPr sz="1200" kern="1200">
        <a:solidFill>
          <a:schemeClr val="tx1"/>
        </a:solidFill>
        <a:latin typeface="+mn-lt"/>
        <a:ea typeface="+mn-ea"/>
        <a:cs typeface="+mn-cs"/>
      </a:defRPr>
    </a:lvl5pPr>
    <a:lvl6pPr marL="2284305" algn="l" defTabSz="456864" rtl="0" eaLnBrk="1" latinLnBrk="0" hangingPunct="1">
      <a:defRPr sz="1200" kern="1200">
        <a:solidFill>
          <a:schemeClr val="tx1"/>
        </a:solidFill>
        <a:latin typeface="+mn-lt"/>
        <a:ea typeface="+mn-ea"/>
        <a:cs typeface="+mn-cs"/>
      </a:defRPr>
    </a:lvl6pPr>
    <a:lvl7pPr marL="2741165" algn="l" defTabSz="456864" rtl="0" eaLnBrk="1" latinLnBrk="0" hangingPunct="1">
      <a:defRPr sz="1200" kern="1200">
        <a:solidFill>
          <a:schemeClr val="tx1"/>
        </a:solidFill>
        <a:latin typeface="+mn-lt"/>
        <a:ea typeface="+mn-ea"/>
        <a:cs typeface="+mn-cs"/>
      </a:defRPr>
    </a:lvl7pPr>
    <a:lvl8pPr marL="3198027" algn="l" defTabSz="456864" rtl="0" eaLnBrk="1" latinLnBrk="0" hangingPunct="1">
      <a:defRPr sz="1200" kern="1200">
        <a:solidFill>
          <a:schemeClr val="tx1"/>
        </a:solidFill>
        <a:latin typeface="+mn-lt"/>
        <a:ea typeface="+mn-ea"/>
        <a:cs typeface="+mn-cs"/>
      </a:defRPr>
    </a:lvl8pPr>
    <a:lvl9pPr marL="3654888" algn="l" defTabSz="45686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B21361-5DB8-4A7A-861E-F2E38E92589C}"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880035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028" eaLnBrk="1" fontAlgn="auto" hangingPunct="1">
              <a:spcBef>
                <a:spcPts val="0"/>
              </a:spcBef>
              <a:spcAft>
                <a:spcPts val="0"/>
              </a:spcAft>
              <a:defRPr/>
            </a:pPr>
            <a:r>
              <a:rPr lang="en-GB" dirty="0"/>
              <a:t>This project is funded by </a:t>
            </a:r>
            <a:r>
              <a:rPr lang="en-GB" dirty="0" err="1"/>
              <a:t>Dfe</a:t>
            </a:r>
            <a:r>
              <a:rPr lang="en-GB" dirty="0"/>
              <a:t> and NHSE.</a:t>
            </a:r>
          </a:p>
          <a:p>
            <a:r>
              <a:rPr lang="en-GB" baseline="0" dirty="0" smtClean="0"/>
              <a:t>The training has been developed by experts from a range of academic and health institutions. </a:t>
            </a:r>
            <a:endParaRPr lang="en-GB" dirty="0" smtClean="0"/>
          </a:p>
          <a:p>
            <a:pPr defTabSz="913028" eaLnBrk="1" fontAlgn="auto" hangingPunct="1">
              <a:spcBef>
                <a:spcPts val="0"/>
              </a:spcBef>
              <a:spcAft>
                <a:spcPts val="0"/>
              </a:spcAft>
              <a:defRPr/>
            </a:pPr>
            <a:r>
              <a:rPr lang="en-GB" dirty="0"/>
              <a:t> </a:t>
            </a:r>
            <a:endParaRPr lang="en-GB"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09B21361-5DB8-4A7A-861E-F2E38E92589C}"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57812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latin typeface="Arial" panose="020B0604020202020204" pitchFamily="34" charset="0"/>
                <a:cs typeface="Arial" panose="020B0604020202020204" pitchFamily="34" charset="0"/>
              </a:rPr>
              <a:t>You should all have this in your handout packs</a:t>
            </a:r>
          </a:p>
          <a:p>
            <a:pPr marL="171193" indent="-171193">
              <a:buFontTx/>
              <a:buChar char="-"/>
            </a:pPr>
            <a:r>
              <a:rPr lang="en-GB" sz="800" dirty="0">
                <a:latin typeface="Arial" panose="020B0604020202020204" pitchFamily="34" charset="0"/>
                <a:cs typeface="Arial" panose="020B0604020202020204" pitchFamily="34" charset="0"/>
              </a:rPr>
              <a:t>Realise this might look overwhelming at first glance – it is just a diagrammatic way of trying to capture what we trying to do with who and how</a:t>
            </a:r>
          </a:p>
          <a:p>
            <a:endParaRPr lang="en-GB" sz="800" dirty="0">
              <a:latin typeface="Arial" panose="020B0604020202020204" pitchFamily="34" charset="0"/>
              <a:cs typeface="Arial" panose="020B0604020202020204" pitchFamily="34" charset="0"/>
            </a:endParaRPr>
          </a:p>
          <a:p>
            <a:r>
              <a:rPr lang="en-GB" sz="800" b="1" dirty="0">
                <a:latin typeface="Arial" panose="020B0604020202020204" pitchFamily="34" charset="0"/>
                <a:cs typeface="Arial" panose="020B0604020202020204" pitchFamily="34" charset="0"/>
              </a:rPr>
              <a:t>Orange column – shows who the initiative is aimed at</a:t>
            </a:r>
          </a:p>
          <a:p>
            <a:pPr marL="171193" indent="-171193">
              <a:buFontTx/>
              <a:buChar char="-"/>
            </a:pPr>
            <a:r>
              <a:rPr lang="en-GB" sz="800" dirty="0">
                <a:latin typeface="Arial" panose="020B0604020202020204" pitchFamily="34" charset="0"/>
                <a:cs typeface="Arial" panose="020B0604020202020204" pitchFamily="34" charset="0"/>
              </a:rPr>
              <a:t>all the people we are bringing together as part of this initiative, hopefully these are all represented in this room </a:t>
            </a:r>
            <a:r>
              <a:rPr lang="en-GB" sz="800" i="1" dirty="0">
                <a:latin typeface="Arial" panose="020B0604020202020204" pitchFamily="34" charset="0"/>
                <a:cs typeface="Arial" panose="020B0604020202020204" pitchFamily="34" charset="0"/>
              </a:rPr>
              <a:t>[talk through groups briefly]</a:t>
            </a:r>
          </a:p>
          <a:p>
            <a:endParaRPr lang="en-GB" sz="800" dirty="0">
              <a:latin typeface="Arial" panose="020B0604020202020204" pitchFamily="34" charset="0"/>
              <a:cs typeface="Arial" panose="020B0604020202020204" pitchFamily="34" charset="0"/>
            </a:endParaRPr>
          </a:p>
          <a:p>
            <a:r>
              <a:rPr lang="en-GB" sz="800" b="1" dirty="0">
                <a:latin typeface="Arial" panose="020B0604020202020204" pitchFamily="34" charset="0"/>
                <a:cs typeface="Arial" panose="020B0604020202020204" pitchFamily="34" charset="0"/>
              </a:rPr>
              <a:t>Blue column – shows what the programme involves</a:t>
            </a:r>
          </a:p>
          <a:p>
            <a:pPr marL="171193" indent="-171193" defTabSz="913028" eaLnBrk="1" fontAlgn="auto" hangingPunct="1">
              <a:spcBef>
                <a:spcPts val="0"/>
              </a:spcBef>
              <a:spcAft>
                <a:spcPts val="0"/>
              </a:spcAft>
              <a:buFontTx/>
              <a:buChar char="-"/>
              <a:defRPr/>
            </a:pPr>
            <a:r>
              <a:rPr lang="en-GB" sz="800" dirty="0">
                <a:latin typeface="Arial" panose="020B0604020202020204" pitchFamily="34" charset="0"/>
                <a:cs typeface="Arial" panose="020B0604020202020204" pitchFamily="34" charset="0"/>
              </a:rPr>
              <a:t>P1 and P2 involve a mixture of face-to-face facilitation with access to online resources </a:t>
            </a:r>
            <a:r>
              <a:rPr lang="en-GB" sz="800" dirty="0" err="1">
                <a:latin typeface="Arial" panose="020B0604020202020204" pitchFamily="34" charset="0"/>
                <a:cs typeface="Arial" panose="020B0604020202020204" pitchFamily="34" charset="0"/>
              </a:rPr>
              <a:t>inbetween</a:t>
            </a:r>
            <a:r>
              <a:rPr lang="en-GB" sz="800" dirty="0">
                <a:latin typeface="Arial" panose="020B0604020202020204" pitchFamily="34" charset="0"/>
                <a:cs typeface="Arial" panose="020B0604020202020204" pitchFamily="34" charset="0"/>
              </a:rPr>
              <a:t> to support focused joint working</a:t>
            </a:r>
          </a:p>
          <a:p>
            <a:pPr marL="171193" indent="-171193" defTabSz="913028" eaLnBrk="1" fontAlgn="auto" hangingPunct="1">
              <a:spcBef>
                <a:spcPts val="0"/>
              </a:spcBef>
              <a:spcAft>
                <a:spcPts val="0"/>
              </a:spcAft>
              <a:buFontTx/>
              <a:buChar char="-"/>
              <a:defRPr/>
            </a:pPr>
            <a:r>
              <a:rPr lang="en-GB" sz="800" dirty="0">
                <a:latin typeface="Arial" panose="020B0604020202020204" pitchFamily="34" charset="0"/>
                <a:cs typeface="Arial" panose="020B0604020202020204" pitchFamily="34" charset="0"/>
              </a:rPr>
              <a:t>P3 will involve national events to share learning and best practice</a:t>
            </a:r>
          </a:p>
          <a:p>
            <a:endParaRPr lang="en-GB" sz="800" dirty="0">
              <a:latin typeface="Arial" panose="020B0604020202020204" pitchFamily="34" charset="0"/>
              <a:cs typeface="Arial" panose="020B0604020202020204" pitchFamily="34" charset="0"/>
            </a:endParaRPr>
          </a:p>
          <a:p>
            <a:r>
              <a:rPr lang="en-GB" sz="800" b="1" dirty="0">
                <a:latin typeface="Arial" panose="020B0604020202020204" pitchFamily="34" charset="0"/>
                <a:cs typeface="Arial" panose="020B0604020202020204" pitchFamily="34" charset="0"/>
              </a:rPr>
              <a:t>Purple column – shows the outcomes/impact we are aiming to achieve through this initiative</a:t>
            </a:r>
          </a:p>
          <a:p>
            <a:pPr marL="171193" indent="-171193">
              <a:buFontTx/>
              <a:buChar char="-"/>
            </a:pPr>
            <a:r>
              <a:rPr lang="en-GB" sz="800" dirty="0">
                <a:latin typeface="Arial" panose="020B0604020202020204" pitchFamily="34" charset="0"/>
                <a:cs typeface="Arial" panose="020B0604020202020204" pitchFamily="34" charset="0"/>
              </a:rPr>
              <a:t>these outcomes are not about more knowledge, or about more resource – they are about working as effectively as possible with the limited resources available in your local area </a:t>
            </a:r>
            <a:r>
              <a:rPr lang="en-GB" sz="800" i="1" dirty="0">
                <a:latin typeface="Arial" panose="020B0604020202020204" pitchFamily="34" charset="0"/>
                <a:cs typeface="Arial" panose="020B0604020202020204" pitchFamily="34" charset="0"/>
              </a:rPr>
              <a:t>[talk through list briefly]</a:t>
            </a:r>
          </a:p>
          <a:p>
            <a:pPr marL="171193" indent="-171193">
              <a:buFontTx/>
              <a:buChar char="-"/>
            </a:pPr>
            <a:r>
              <a:rPr lang="en-GB" sz="800" dirty="0">
                <a:latin typeface="Arial" panose="020B0604020202020204" pitchFamily="34" charset="0"/>
                <a:cs typeface="Arial" panose="020B0604020202020204" pitchFamily="34" charset="0"/>
              </a:rPr>
              <a:t>it is about shared understanding of what people can do and can’t do</a:t>
            </a:r>
          </a:p>
          <a:p>
            <a:pPr marL="171193" indent="-171193">
              <a:buFontTx/>
              <a:buChar char="-"/>
            </a:pPr>
            <a:r>
              <a:rPr lang="en-GB" sz="800" dirty="0">
                <a:latin typeface="Arial" panose="020B0604020202020204" pitchFamily="34" charset="0"/>
                <a:cs typeface="Arial" panose="020B0604020202020204" pitchFamily="34" charset="0"/>
              </a:rPr>
              <a:t>greater knowledge of the resources available</a:t>
            </a:r>
          </a:p>
          <a:p>
            <a:pPr marL="171193" indent="-171193">
              <a:buFontTx/>
              <a:buChar char="-"/>
            </a:pPr>
            <a:r>
              <a:rPr lang="en-GB" sz="800" dirty="0">
                <a:latin typeface="Arial" panose="020B0604020202020204" pitchFamily="34" charset="0"/>
                <a:cs typeface="Arial" panose="020B0604020202020204" pitchFamily="34" charset="0"/>
              </a:rPr>
              <a:t>effective use of these resources and improved joint working</a:t>
            </a:r>
          </a:p>
          <a:p>
            <a:r>
              <a:rPr lang="en-GB" sz="800" dirty="0">
                <a:latin typeface="Arial" panose="020B0604020202020204" pitchFamily="34" charset="0"/>
                <a:cs typeface="Arial" panose="020B0604020202020204" pitchFamily="34" charset="0"/>
              </a:rPr>
              <a:t>We know this won’t be a magic wand – it is about making small practical changes</a:t>
            </a:r>
          </a:p>
          <a:p>
            <a:r>
              <a:rPr lang="en-GB" sz="800" dirty="0">
                <a:latin typeface="Arial" panose="020B0604020202020204" pitchFamily="34" charset="0"/>
                <a:cs typeface="Arial" panose="020B0604020202020204" pitchFamily="34" charset="0"/>
              </a:rPr>
              <a:t>These outcomes are focussed on impacts for this programme – however these may lead in time to improving individual achievement outcomes for CYP</a:t>
            </a:r>
          </a:p>
          <a:p>
            <a:endParaRPr lang="en-GB" sz="800" dirty="0">
              <a:latin typeface="Arial" panose="020B0604020202020204" pitchFamily="34" charset="0"/>
              <a:cs typeface="Arial" panose="020B0604020202020204" pitchFamily="34" charset="0"/>
            </a:endParaRPr>
          </a:p>
          <a:p>
            <a:r>
              <a:rPr lang="en-GB" sz="800" b="1" dirty="0">
                <a:latin typeface="Arial" panose="020B0604020202020204" pitchFamily="34" charset="0"/>
                <a:cs typeface="Arial" panose="020B0604020202020204" pitchFamily="34" charset="0"/>
              </a:rPr>
              <a:t>Green column – shows what we think is going to help this happen</a:t>
            </a:r>
          </a:p>
          <a:p>
            <a:pPr marL="171193" indent="-171193" defTabSz="913028" eaLnBrk="1" fontAlgn="auto" hangingPunct="1">
              <a:spcBef>
                <a:spcPts val="0"/>
              </a:spcBef>
              <a:spcAft>
                <a:spcPts val="0"/>
              </a:spcAft>
              <a:buFontTx/>
              <a:buChar char="-"/>
              <a:defRPr/>
            </a:pPr>
            <a:r>
              <a:rPr lang="en-GB" sz="800" dirty="0">
                <a:latin typeface="Arial" panose="020B0604020202020204" pitchFamily="34" charset="0"/>
                <a:cs typeface="Arial" panose="020B0604020202020204" pitchFamily="34" charset="0"/>
              </a:rPr>
              <a:t>these are our hypothesised mechanisms, the ways we think facilitation and joint working can lead to the outcomes in the orange column </a:t>
            </a:r>
            <a:r>
              <a:rPr lang="en-GB" sz="800" i="1" dirty="0">
                <a:latin typeface="Arial" panose="020B0604020202020204" pitchFamily="34" charset="0"/>
                <a:cs typeface="Arial" panose="020B0604020202020204" pitchFamily="34" charset="0"/>
              </a:rPr>
              <a:t>[talk through list]</a:t>
            </a:r>
            <a:r>
              <a:rPr lang="en-GB" sz="800" dirty="0">
                <a:latin typeface="Arial" panose="020B0604020202020204" pitchFamily="34" charset="0"/>
                <a:cs typeface="Arial" panose="020B0604020202020204" pitchFamily="34" charset="0"/>
              </a:rPr>
              <a:t> </a:t>
            </a:r>
          </a:p>
          <a:p>
            <a:r>
              <a:rPr lang="en-GB" sz="800" dirty="0">
                <a:latin typeface="Arial" panose="020B0604020202020204" pitchFamily="34" charset="0"/>
                <a:cs typeface="Arial" panose="020B0604020202020204" pitchFamily="34" charset="0"/>
              </a:rPr>
              <a:t>These things are crucial to help us all achieve our target outcomes</a:t>
            </a:r>
          </a:p>
          <a:p>
            <a:endParaRPr lang="en-GB" sz="800" dirty="0">
              <a:latin typeface="Arial" panose="020B0604020202020204" pitchFamily="34" charset="0"/>
              <a:cs typeface="Arial" panose="020B0604020202020204" pitchFamily="34" charset="0"/>
            </a:endParaRPr>
          </a:p>
          <a:p>
            <a:r>
              <a:rPr lang="en-GB" sz="800" b="1" dirty="0">
                <a:latin typeface="Arial" panose="020B0604020202020204" pitchFamily="34" charset="0"/>
                <a:cs typeface="Arial" panose="020B0604020202020204" pitchFamily="34" charset="0"/>
              </a:rPr>
              <a:t>Turquoise box – shows things that can impact on the success of this</a:t>
            </a:r>
          </a:p>
          <a:p>
            <a:pPr marL="171193" indent="-171193">
              <a:buFontTx/>
              <a:buChar char="-"/>
            </a:pPr>
            <a:r>
              <a:rPr lang="en-GB" sz="800" dirty="0">
                <a:latin typeface="Arial" panose="020B0604020202020204" pitchFamily="34" charset="0"/>
                <a:cs typeface="Arial" panose="020B0604020202020204" pitchFamily="34" charset="0"/>
              </a:rPr>
              <a:t>things we know from research and evidence make a difference to the likely success of this sort of change process</a:t>
            </a:r>
            <a:endParaRPr lang="en-GB" sz="800" i="1" dirty="0">
              <a:latin typeface="Arial" panose="020B0604020202020204" pitchFamily="34" charset="0"/>
              <a:cs typeface="Arial" panose="020B0604020202020204" pitchFamily="34" charset="0"/>
            </a:endParaRPr>
          </a:p>
          <a:p>
            <a:pPr marL="171193" indent="-171193">
              <a:buFontTx/>
              <a:buChar char="-"/>
            </a:pPr>
            <a:r>
              <a:rPr lang="en-GB" sz="800" dirty="0">
                <a:latin typeface="Arial" panose="020B0604020202020204" pitchFamily="34" charset="0"/>
                <a:cs typeface="Arial" panose="020B0604020202020204" pitchFamily="34" charset="0"/>
              </a:rPr>
              <a:t>for </a:t>
            </a:r>
            <a:r>
              <a:rPr lang="en-GB" sz="800" dirty="0" err="1">
                <a:latin typeface="Arial" panose="020B0604020202020204" pitchFamily="34" charset="0"/>
                <a:cs typeface="Arial" panose="020B0604020202020204" pitchFamily="34" charset="0"/>
              </a:rPr>
              <a:t>eg</a:t>
            </a:r>
            <a:r>
              <a:rPr lang="en-GB" sz="800" dirty="0">
                <a:latin typeface="Arial" panose="020B0604020202020204" pitchFamily="34" charset="0"/>
                <a:cs typeface="Arial" panose="020B0604020202020204" pitchFamily="34" charset="0"/>
              </a:rPr>
              <a:t>, how much everyone engages in the process, when existing joint working is there, whether there is enough resource, the extent to which there are structures already in place, whether there is SLT buy in…</a:t>
            </a:r>
          </a:p>
          <a:p>
            <a:r>
              <a:rPr lang="en-GB" sz="800" i="1" dirty="0">
                <a:latin typeface="Arial" panose="020B0604020202020204" pitchFamily="34" charset="0"/>
                <a:cs typeface="Arial" panose="020B0604020202020204" pitchFamily="34" charset="0"/>
              </a:rPr>
              <a:t>[go through list]</a:t>
            </a:r>
            <a:r>
              <a:rPr lang="en-GB" sz="800" dirty="0">
                <a:latin typeface="Arial" panose="020B0604020202020204" pitchFamily="34" charset="0"/>
                <a:cs typeface="Arial" panose="020B0604020202020204" pitchFamily="34" charset="0"/>
              </a:rPr>
              <a:t> </a:t>
            </a:r>
          </a:p>
          <a:p>
            <a:r>
              <a:rPr lang="en-GB" sz="800" dirty="0">
                <a:latin typeface="Arial" panose="020B0604020202020204" pitchFamily="34" charset="0"/>
                <a:cs typeface="Arial" panose="020B0604020202020204" pitchFamily="34" charset="0"/>
              </a:rPr>
              <a:t>All impact on how much impact this workshop will have</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9B21361-5DB8-4A7A-861E-F2E38E92589C}"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951960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 </a:t>
            </a:r>
          </a:p>
        </p:txBody>
      </p:sp>
      <p:sp>
        <p:nvSpPr>
          <p:cNvPr id="4" name="Slide Number Placeholder 3"/>
          <p:cNvSpPr>
            <a:spLocks noGrp="1"/>
          </p:cNvSpPr>
          <p:nvPr>
            <p:ph type="sldNum" sz="quarter" idx="10"/>
          </p:nvPr>
        </p:nvSpPr>
        <p:spPr/>
        <p:txBody>
          <a:bodyPr/>
          <a:lstStyle/>
          <a:p>
            <a:fld id="{09B21361-5DB8-4A7A-861E-F2E38E92589C}"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4069401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1E8770B-8983-4AA9-A537-CA7ED59E0CD7}" type="slidenum">
              <a:rPr lang="en-GB" smtClean="0"/>
              <a:pPr>
                <a:defRPr/>
              </a:pPr>
              <a:t>7</a:t>
            </a:fld>
            <a:endParaRPr lang="en-GB" dirty="0"/>
          </a:p>
        </p:txBody>
      </p:sp>
    </p:spTree>
    <p:extLst>
      <p:ext uri="{BB962C8B-B14F-4D97-AF65-F5344CB8AC3E}">
        <p14:creationId xmlns:p14="http://schemas.microsoft.com/office/powerpoint/2010/main" val="397625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Final </a:t>
            </a:r>
            <a:r>
              <a:rPr lang="en-GB" smtClean="0"/>
              <a:t>report expected </a:t>
            </a:r>
            <a:r>
              <a:rPr lang="en-GB" dirty="0" smtClean="0"/>
              <a:t>Nov 2016</a:t>
            </a:r>
            <a:endParaRPr lang="en-GB" dirty="0"/>
          </a:p>
        </p:txBody>
      </p:sp>
      <p:sp>
        <p:nvSpPr>
          <p:cNvPr id="4" name="Slide Number Placeholder 3"/>
          <p:cNvSpPr>
            <a:spLocks noGrp="1"/>
          </p:cNvSpPr>
          <p:nvPr>
            <p:ph type="sldNum" sz="quarter" idx="10"/>
          </p:nvPr>
        </p:nvSpPr>
        <p:spPr/>
        <p:txBody>
          <a:bodyPr/>
          <a:lstStyle/>
          <a:p>
            <a:pPr>
              <a:defRPr/>
            </a:pPr>
            <a:fld id="{91E8770B-8983-4AA9-A537-CA7ED59E0CD7}" type="slidenum">
              <a:rPr lang="en-GB" smtClean="0">
                <a:solidFill>
                  <a:prstClr val="black"/>
                </a:solidFill>
              </a:rPr>
              <a:pPr>
                <a:defRPr/>
              </a:pPr>
              <a:t>9</a:t>
            </a:fld>
            <a:endParaRPr lang="en-GB" dirty="0">
              <a:solidFill>
                <a:prstClr val="black"/>
              </a:solidFill>
            </a:endParaRPr>
          </a:p>
        </p:txBody>
      </p:sp>
    </p:spTree>
    <p:extLst>
      <p:ext uri="{BB962C8B-B14F-4D97-AF65-F5344CB8AC3E}">
        <p14:creationId xmlns:p14="http://schemas.microsoft.com/office/powerpoint/2010/main" val="3165631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1E8770B-8983-4AA9-A537-CA7ED59E0CD7}" type="slidenum">
              <a:rPr lang="en-GB" smtClean="0">
                <a:solidFill>
                  <a:prstClr val="black"/>
                </a:solidFill>
              </a:rPr>
              <a:pPr>
                <a:defRPr/>
              </a:pPr>
              <a:t>10</a:t>
            </a:fld>
            <a:endParaRPr lang="en-GB" dirty="0">
              <a:solidFill>
                <a:prstClr val="black"/>
              </a:solidFill>
            </a:endParaRPr>
          </a:p>
        </p:txBody>
      </p:sp>
    </p:spTree>
    <p:extLst>
      <p:ext uri="{BB962C8B-B14F-4D97-AF65-F5344CB8AC3E}">
        <p14:creationId xmlns:p14="http://schemas.microsoft.com/office/powerpoint/2010/main" val="1464794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From survey B</a:t>
            </a:r>
            <a:endParaRPr lang="en-US" dirty="0"/>
          </a:p>
        </p:txBody>
      </p:sp>
      <p:sp>
        <p:nvSpPr>
          <p:cNvPr id="4" name="Slide Number Placeholder 3"/>
          <p:cNvSpPr>
            <a:spLocks noGrp="1"/>
          </p:cNvSpPr>
          <p:nvPr>
            <p:ph type="sldNum" sz="quarter" idx="10"/>
          </p:nvPr>
        </p:nvSpPr>
        <p:spPr/>
        <p:txBody>
          <a:bodyPr/>
          <a:lstStyle/>
          <a:p>
            <a:pPr>
              <a:defRPr/>
            </a:pPr>
            <a:fld id="{91E8770B-8983-4AA9-A537-CA7ED59E0CD7}" type="slidenum">
              <a:rPr lang="en-GB" smtClean="0">
                <a:solidFill>
                  <a:prstClr val="black"/>
                </a:solidFill>
              </a:rPr>
              <a:pPr>
                <a:defRPr/>
              </a:pPr>
              <a:t>11</a:t>
            </a:fld>
            <a:endParaRPr lang="en-GB" dirty="0">
              <a:solidFill>
                <a:prstClr val="black"/>
              </a:solidFill>
            </a:endParaRPr>
          </a:p>
        </p:txBody>
      </p:sp>
    </p:spTree>
    <p:extLst>
      <p:ext uri="{BB962C8B-B14F-4D97-AF65-F5344CB8AC3E}">
        <p14:creationId xmlns:p14="http://schemas.microsoft.com/office/powerpoint/2010/main" val="3489363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E8770B-8983-4AA9-A537-CA7ED59E0CD7}" type="slidenum">
              <a:rPr lang="en-GB" smtClean="0">
                <a:solidFill>
                  <a:prstClr val="black"/>
                </a:solidFill>
              </a:rPr>
              <a:pPr>
                <a:defRPr/>
              </a:pPr>
              <a:t>13</a:t>
            </a:fld>
            <a:endParaRPr lang="en-GB" dirty="0">
              <a:solidFill>
                <a:prstClr val="black"/>
              </a:solidFill>
            </a:endParaRPr>
          </a:p>
        </p:txBody>
      </p:sp>
    </p:spTree>
    <p:extLst>
      <p:ext uri="{BB962C8B-B14F-4D97-AF65-F5344CB8AC3E}">
        <p14:creationId xmlns:p14="http://schemas.microsoft.com/office/powerpoint/2010/main" val="1998348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8.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8.emf"/></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8.xml"/><Relationship Id="rId4" Type="http://schemas.openxmlformats.org/officeDocument/2006/relationships/image" Target="../media/image8.emf"/></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6838104" y="6625014"/>
            <a:ext cx="2301875" cy="207962"/>
          </a:xfrm>
        </p:spPr>
        <p:txBody>
          <a:bodyPr>
            <a:noAutofit/>
          </a:bodyPr>
          <a:lstStyle>
            <a:lvl1pPr marL="0" indent="0" algn="r">
              <a:buNone/>
              <a:defRPr sz="1100">
                <a:solidFill>
                  <a:schemeClr val="tx1">
                    <a:lumMod val="50000"/>
                    <a:lumOff val="50000"/>
                  </a:schemeClr>
                </a:solidFill>
              </a:defRPr>
            </a:lvl1pPr>
            <a:lvl2pPr marL="457200" indent="0" algn="r">
              <a:buNone/>
              <a:defRPr sz="1050"/>
            </a:lvl2pPr>
            <a:lvl3pPr marL="914400" indent="0" algn="r">
              <a:buNone/>
              <a:defRPr sz="1000"/>
            </a:lvl3pPr>
            <a:lvl4pPr marL="1371600" indent="0" algn="r">
              <a:buNone/>
              <a:defRPr sz="900"/>
            </a:lvl4pPr>
            <a:lvl5pPr marL="1828800" indent="0" algn="r">
              <a:buNone/>
              <a:defRPr sz="900"/>
            </a:lvl5pPr>
          </a:lstStyle>
          <a:p>
            <a:pPr lvl="0"/>
            <a:r>
              <a:rPr lang="en-GB" dirty="0" smtClean="0"/>
              <a:t>Click to edit Master text styles</a:t>
            </a:r>
          </a:p>
        </p:txBody>
      </p:sp>
      <p:sp>
        <p:nvSpPr>
          <p:cNvPr id="3" name="Slide Number Placeholder 5"/>
          <p:cNvSpPr>
            <a:spLocks noGrp="1"/>
          </p:cNvSpPr>
          <p:nvPr>
            <p:ph type="sldNum" sz="quarter" idx="11"/>
          </p:nvPr>
        </p:nvSpPr>
        <p:spPr/>
        <p:txBody>
          <a:bodyPr/>
          <a:lstStyle>
            <a:lvl1pPr>
              <a:defRPr/>
            </a:lvl1pPr>
          </a:lstStyle>
          <a:p>
            <a:pPr>
              <a:defRPr/>
            </a:pPr>
            <a:fld id="{D4B41C21-56BF-4751-920C-3707F1004679}"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456864" fontAlgn="auto">
              <a:spcBef>
                <a:spcPts val="0"/>
              </a:spcBef>
              <a:spcAft>
                <a:spcPts val="0"/>
              </a:spcAft>
              <a:defRPr>
                <a:latin typeface="+mn-lt"/>
                <a:cs typeface="+mn-cs"/>
              </a:defRPr>
            </a:lvl1pPr>
          </a:lstStyle>
          <a:p>
            <a:pPr>
              <a:defRPr/>
            </a:pPr>
            <a:fld id="{CDEDDD32-EB44-4507-9687-A3B64320B3B7}" type="datetimeFigureOut">
              <a:rPr lang="en-US"/>
              <a:pPr>
                <a:defRPr/>
              </a:pPr>
              <a:t>4/20/2016</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456864" fontAlgn="auto">
              <a:spcBef>
                <a:spcPts val="0"/>
              </a:spcBef>
              <a:spcAft>
                <a:spcPts val="0"/>
              </a:spcAft>
              <a:defRPr dirty="0">
                <a:latin typeface="+mn-lt"/>
                <a:cs typeface="+mn-cs"/>
              </a:defRPr>
            </a:lvl1pPr>
          </a:lstStyle>
          <a:p>
            <a:pPr>
              <a:defRPr/>
            </a:pPr>
            <a:endParaRPr lang="en-GB" dirty="0"/>
          </a:p>
        </p:txBody>
      </p:sp>
      <p:sp>
        <p:nvSpPr>
          <p:cNvPr id="7" name="Slide Number Placeholder 6"/>
          <p:cNvSpPr>
            <a:spLocks noGrp="1"/>
          </p:cNvSpPr>
          <p:nvPr>
            <p:ph type="sldNum" sz="quarter" idx="12"/>
          </p:nvPr>
        </p:nvSpPr>
        <p:spPr/>
        <p:txBody>
          <a:bodyPr/>
          <a:lstStyle>
            <a:lvl1pPr>
              <a:defRPr/>
            </a:lvl1pPr>
          </a:lstStyle>
          <a:p>
            <a:pPr>
              <a:defRPr/>
            </a:pPr>
            <a:fld id="{ECE3EE7C-5444-4C16-B7EE-356B9FFB2933}" type="slidenum">
              <a:rPr lang="en-GB"/>
              <a:pPr>
                <a:defRPr/>
              </a:pPr>
              <a:t>‹#›</a:t>
            </a:fld>
            <a:endParaRPr lang="en-GB"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Content (no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4" name="Content Placeholder 2"/>
          <p:cNvSpPr>
            <a:spLocks noGrp="1"/>
          </p:cNvSpPr>
          <p:nvPr>
            <p:ph idx="1"/>
          </p:nvPr>
        </p:nvSpPr>
        <p:spPr>
          <a:xfrm>
            <a:off x="457200" y="1680295"/>
            <a:ext cx="7841707" cy="3950736"/>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Slide Number Placeholder 2"/>
          <p:cNvSpPr>
            <a:spLocks noGrp="1"/>
          </p:cNvSpPr>
          <p:nvPr>
            <p:ph type="sldNum" sz="quarter" idx="10"/>
          </p:nvPr>
        </p:nvSpPr>
        <p:spPr/>
        <p:txBody>
          <a:bodyPr/>
          <a:lstStyle>
            <a:lvl1pPr>
              <a:defRPr/>
            </a:lvl1pPr>
          </a:lstStyle>
          <a:p>
            <a:pPr>
              <a:defRPr/>
            </a:pPr>
            <a:fld id="{D51B632B-AB54-4BA7-A62C-54EB351AB985}" type="slidenum">
              <a:rPr lang="en-US">
                <a:solidFill>
                  <a:srgbClr val="0072C6"/>
                </a:solidFill>
              </a:rPr>
              <a:pPr>
                <a:defRPr/>
              </a:pPr>
              <a:t>‹#›</a:t>
            </a:fld>
            <a:endParaRPr lang="en-US" dirty="0">
              <a:solidFill>
                <a:srgbClr val="0072C6"/>
              </a:solidFill>
            </a:endParaRPr>
          </a:p>
        </p:txBody>
      </p:sp>
    </p:spTree>
    <p:extLst>
      <p:ext uri="{BB962C8B-B14F-4D97-AF65-F5344CB8AC3E}">
        <p14:creationId xmlns:p14="http://schemas.microsoft.com/office/powerpoint/2010/main" val="30909712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1773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553200" y="6356350"/>
            <a:ext cx="2133600" cy="365125"/>
          </a:xfrm>
        </p:spPr>
        <p:txBody>
          <a:bodyPr/>
          <a:lstStyle>
            <a:lvl1pPr>
              <a:defRPr/>
            </a:lvl1pPr>
          </a:lstStyle>
          <a:p>
            <a:pPr>
              <a:defRPr/>
            </a:pPr>
            <a:fld id="{61B01F80-8E64-404C-A4F1-7321EE787E9B}" type="slidenum">
              <a:rPr lang="en-US">
                <a:solidFill>
                  <a:srgbClr val="0072C6"/>
                </a:solidFill>
              </a:rPr>
              <a:pPr>
                <a:defRPr/>
              </a:pPr>
              <a:t>‹#›</a:t>
            </a:fld>
            <a:endParaRPr lang="en-US" dirty="0">
              <a:solidFill>
                <a:srgbClr val="0072C6"/>
              </a:solidFill>
            </a:endParaRPr>
          </a:p>
        </p:txBody>
      </p:sp>
    </p:spTree>
    <p:extLst>
      <p:ext uri="{BB962C8B-B14F-4D97-AF65-F5344CB8AC3E}">
        <p14:creationId xmlns:p14="http://schemas.microsoft.com/office/powerpoint/2010/main" val="334528139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3695D21-7C34-4F70-B0CB-FFEA10810FB5}" type="datetime1">
              <a:rPr lang="en-GB" smtClean="0">
                <a:solidFill>
                  <a:prstClr val="black">
                    <a:tint val="75000"/>
                  </a:prstClr>
                </a:solidFill>
              </a:rPr>
              <a:pPr/>
              <a:t>20/04/2016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6750610"/>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DA7BB2-E020-4D97-83C7-E09EC6598F5B}" type="datetime1">
              <a:rPr lang="en-GB" smtClean="0">
                <a:solidFill>
                  <a:prstClr val="black">
                    <a:tint val="75000"/>
                  </a:prstClr>
                </a:solidFill>
              </a:rPr>
              <a:pPr/>
              <a:t>20/04/2016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37409220"/>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2AAC92-9DA8-4029-9A9B-61FB94BE45F0}" type="datetime1">
              <a:rPr lang="en-GB" smtClean="0">
                <a:solidFill>
                  <a:prstClr val="black">
                    <a:tint val="75000"/>
                  </a:prstClr>
                </a:solidFill>
              </a:rPr>
              <a:pPr/>
              <a:t>20/04/2016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63850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006BB1A-2A36-458B-A54F-C3C03A16EDE5}" type="datetime1">
              <a:rPr lang="en-GB" smtClean="0">
                <a:solidFill>
                  <a:prstClr val="black">
                    <a:tint val="75000"/>
                  </a:prstClr>
                </a:solidFill>
              </a:rPr>
              <a:pPr/>
              <a:t>20/04/2016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79944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01E1FE-69B0-4BBB-93DB-AF66C2B7755C}" type="datetime1">
              <a:rPr lang="en-GB" smtClean="0">
                <a:solidFill>
                  <a:prstClr val="black">
                    <a:tint val="75000"/>
                  </a:prstClr>
                </a:solidFill>
              </a:rPr>
              <a:pPr/>
              <a:t>20/04/2016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346982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C642AAC-398D-4D52-AF3F-4EF9933628EF}" type="datetime1">
              <a:rPr lang="en-GB" smtClean="0">
                <a:solidFill>
                  <a:prstClr val="black">
                    <a:tint val="75000"/>
                  </a:prstClr>
                </a:solidFill>
              </a:rPr>
              <a:pPr/>
              <a:t>20/04/2016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7349740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8EBB7-1A28-4C08-9649-01F1554C5594}" type="datetime1">
              <a:rPr lang="en-GB" smtClean="0">
                <a:solidFill>
                  <a:prstClr val="black">
                    <a:tint val="75000"/>
                  </a:prstClr>
                </a:solidFill>
              </a:rPr>
              <a:pPr/>
              <a:t>20/04/2016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255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456864" fontAlgn="auto">
              <a:spcBef>
                <a:spcPts val="0"/>
              </a:spcBef>
              <a:spcAft>
                <a:spcPts val="0"/>
              </a:spcAft>
              <a:defRPr>
                <a:latin typeface="+mn-lt"/>
                <a:cs typeface="+mn-cs"/>
              </a:defRPr>
            </a:lvl1pPr>
          </a:lstStyle>
          <a:p>
            <a:pPr>
              <a:defRPr/>
            </a:pPr>
            <a:fld id="{C9814672-5866-43C8-8A19-05528C0A6EB0}" type="datetimeFigureOut">
              <a:rPr lang="en-US"/>
              <a:pPr>
                <a:defRPr/>
              </a:pPr>
              <a:t>4/20/2016</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456864" fontAlgn="auto">
              <a:spcBef>
                <a:spcPts val="0"/>
              </a:spcBef>
              <a:spcAft>
                <a:spcPts val="0"/>
              </a:spcAft>
              <a:defRPr dirty="0">
                <a:latin typeface="+mn-lt"/>
                <a:cs typeface="+mn-cs"/>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9B4D2544-52F6-4272-A1C1-EFFA00D8C2F5}" type="slidenum">
              <a:rPr lang="en-GB"/>
              <a:pPr>
                <a:defRPr/>
              </a:pPr>
              <a:t>‹#›</a:t>
            </a:fld>
            <a:endParaRPr lang="en-GB"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3AFFC2-04B5-4A85-87C0-15A92C21D61D}" type="datetime1">
              <a:rPr lang="en-GB" smtClean="0">
                <a:solidFill>
                  <a:prstClr val="black">
                    <a:tint val="75000"/>
                  </a:prstClr>
                </a:solidFill>
              </a:rPr>
              <a:pPr/>
              <a:t>20/04/2016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27676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65BD6-88EC-44EA-9678-5CC0FF15B780}" type="datetime1">
              <a:rPr lang="en-GB" smtClean="0">
                <a:solidFill>
                  <a:prstClr val="black">
                    <a:tint val="75000"/>
                  </a:prstClr>
                </a:solidFill>
              </a:rPr>
              <a:pPr/>
              <a:t>20/04/2016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838941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EB8141-1D22-4065-B02C-8C113EAED8D2}" type="datetime1">
              <a:rPr lang="en-GB" smtClean="0">
                <a:solidFill>
                  <a:prstClr val="black">
                    <a:tint val="75000"/>
                  </a:prstClr>
                </a:solidFill>
              </a:rPr>
              <a:pPr/>
              <a:t>20/04/2016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5669841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EFB2E9-BB3A-48BF-9CEC-77FC005FA464}" type="datetime1">
              <a:rPr lang="en-GB" smtClean="0">
                <a:solidFill>
                  <a:prstClr val="black">
                    <a:tint val="75000"/>
                  </a:prstClr>
                </a:solidFill>
              </a:rPr>
              <a:pPr/>
              <a:t>20/04/2016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85546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3695D21-7C34-4F70-B0CB-FFEA10810FB5}" type="datetime1">
              <a:rPr lang="en-GB" smtClean="0">
                <a:solidFill>
                  <a:prstClr val="black">
                    <a:tint val="75000"/>
                  </a:prstClr>
                </a:solidFill>
              </a:rPr>
              <a:pPr/>
              <a:t>20/04/2016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32227819"/>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DA7BB2-E020-4D97-83C7-E09EC6598F5B}" type="datetime1">
              <a:rPr lang="en-GB" smtClean="0">
                <a:solidFill>
                  <a:prstClr val="black">
                    <a:tint val="75000"/>
                  </a:prstClr>
                </a:solidFill>
              </a:rPr>
              <a:pPr/>
              <a:t>20/04/2016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1587565"/>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2AAC92-9DA8-4029-9A9B-61FB94BE45F0}" type="datetime1">
              <a:rPr lang="en-GB" smtClean="0">
                <a:solidFill>
                  <a:prstClr val="black">
                    <a:tint val="75000"/>
                  </a:prstClr>
                </a:solidFill>
              </a:rPr>
              <a:pPr/>
              <a:t>20/04/2016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22342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006BB1A-2A36-458B-A54F-C3C03A16EDE5}" type="datetime1">
              <a:rPr lang="en-GB" smtClean="0">
                <a:solidFill>
                  <a:prstClr val="black">
                    <a:tint val="75000"/>
                  </a:prstClr>
                </a:solidFill>
              </a:rPr>
              <a:pPr/>
              <a:t>20/04/2016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989496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01E1FE-69B0-4BBB-93DB-AF66C2B7755C}" type="datetime1">
              <a:rPr lang="en-GB" smtClean="0">
                <a:solidFill>
                  <a:prstClr val="black">
                    <a:tint val="75000"/>
                  </a:prstClr>
                </a:solidFill>
              </a:rPr>
              <a:pPr/>
              <a:t>20/04/2016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57783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C642AAC-398D-4D52-AF3F-4EF9933628EF}" type="datetime1">
              <a:rPr lang="en-GB" smtClean="0">
                <a:solidFill>
                  <a:prstClr val="black">
                    <a:tint val="75000"/>
                  </a:prstClr>
                </a:solidFill>
              </a:rPr>
              <a:pPr/>
              <a:t>20/04/2016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48786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456864" fontAlgn="auto">
              <a:spcBef>
                <a:spcPts val="0"/>
              </a:spcBef>
              <a:spcAft>
                <a:spcPts val="0"/>
              </a:spcAft>
              <a:defRPr>
                <a:latin typeface="+mn-lt"/>
                <a:cs typeface="+mn-cs"/>
              </a:defRPr>
            </a:lvl1pPr>
          </a:lstStyle>
          <a:p>
            <a:pPr>
              <a:defRPr/>
            </a:pPr>
            <a:fld id="{60719937-6FF7-4DB9-AE65-BF5E82643EE3}" type="datetimeFigureOut">
              <a:rPr lang="en-US"/>
              <a:pPr>
                <a:defRPr/>
              </a:pPr>
              <a:t>4/20/2016</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456864" fontAlgn="auto">
              <a:spcBef>
                <a:spcPts val="0"/>
              </a:spcBef>
              <a:spcAft>
                <a:spcPts val="0"/>
              </a:spcAft>
              <a:defRPr dirty="0">
                <a:latin typeface="+mn-lt"/>
                <a:cs typeface="+mn-cs"/>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9993DCBC-00F0-49EA-B1F4-B6630CEFEE0E}" type="slidenum">
              <a:rPr lang="en-GB"/>
              <a:pPr>
                <a:defRPr/>
              </a:pPr>
              <a:t>‹#›</a:t>
            </a:fld>
            <a:endParaRPr lang="en-GB"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8EBB7-1A28-4C08-9649-01F1554C5594}" type="datetime1">
              <a:rPr lang="en-GB" smtClean="0">
                <a:solidFill>
                  <a:prstClr val="black">
                    <a:tint val="75000"/>
                  </a:prstClr>
                </a:solidFill>
              </a:rPr>
              <a:pPr/>
              <a:t>20/04/2016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331501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3AFFC2-04B5-4A85-87C0-15A92C21D61D}" type="datetime1">
              <a:rPr lang="en-GB" smtClean="0">
                <a:solidFill>
                  <a:prstClr val="black">
                    <a:tint val="75000"/>
                  </a:prstClr>
                </a:solidFill>
              </a:rPr>
              <a:pPr/>
              <a:t>20/04/2016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691716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65BD6-88EC-44EA-9678-5CC0FF15B780}" type="datetime1">
              <a:rPr lang="en-GB" smtClean="0">
                <a:solidFill>
                  <a:prstClr val="black">
                    <a:tint val="75000"/>
                  </a:prstClr>
                </a:solidFill>
              </a:rPr>
              <a:pPr/>
              <a:t>20/04/2016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7820550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EB8141-1D22-4065-B02C-8C113EAED8D2}" type="datetime1">
              <a:rPr lang="en-GB" smtClean="0">
                <a:solidFill>
                  <a:prstClr val="black">
                    <a:tint val="75000"/>
                  </a:prstClr>
                </a:solidFill>
              </a:rPr>
              <a:pPr/>
              <a:t>20/04/2016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370951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EFB2E9-BB3A-48BF-9CEC-77FC005FA464}" type="datetime1">
              <a:rPr lang="en-GB" smtClean="0">
                <a:solidFill>
                  <a:prstClr val="black">
                    <a:tint val="75000"/>
                  </a:prstClr>
                </a:solidFill>
              </a:rPr>
              <a:pPr/>
              <a:t>20/04/2016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22664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Content &amp; citation">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cxnSp>
        <p:nvCxnSpPr>
          <p:cNvPr id="8" name="Straight Connector 7"/>
          <p:cNvCxnSpPr/>
          <p:nvPr userDrawn="1"/>
        </p:nvCxnSpPr>
        <p:spPr>
          <a:xfrm>
            <a:off x="0" y="765175"/>
            <a:ext cx="9144000" cy="0"/>
          </a:xfrm>
          <a:prstGeom prst="line">
            <a:avLst/>
          </a:prstGeom>
          <a:ln w="19050">
            <a:solidFill>
              <a:srgbClr val="003F7E"/>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73469"/>
            <a:ext cx="9144000" cy="857528"/>
          </a:xfrm>
        </p:spPr>
        <p:txBody>
          <a:bodyPr lIns="0" tIns="0" rIns="0" bIns="0" anchor="t">
            <a:normAutofit/>
          </a:bodyPr>
          <a:lstStyle>
            <a:lvl1pPr>
              <a:defRPr sz="3700">
                <a:solidFill>
                  <a:srgbClr val="003F7E"/>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51521" y="1004472"/>
            <a:ext cx="8640960" cy="4849059"/>
          </a:xfrm>
        </p:spPr>
        <p:txBody>
          <a:bodyPr/>
          <a:lstStyle>
            <a:lvl1pPr marL="337312" indent="-337312">
              <a:spcBef>
                <a:spcPts val="0"/>
              </a:spcBef>
              <a:spcAft>
                <a:spcPts val="1224"/>
              </a:spcAft>
              <a:buFont typeface="Wingdings" pitchFamily="2" charset="2"/>
              <a:buChar char="§"/>
              <a:defRPr>
                <a:solidFill>
                  <a:srgbClr val="003F7E"/>
                </a:solidFill>
              </a:defRPr>
            </a:lvl1pPr>
            <a:lvl2pPr marL="730843" indent="-281088">
              <a:spcBef>
                <a:spcPts val="0"/>
              </a:spcBef>
              <a:spcAft>
                <a:spcPts val="1224"/>
              </a:spcAft>
              <a:buFont typeface="Wingdings" pitchFamily="2" charset="2"/>
              <a:buChar char="Ø"/>
              <a:defRPr>
                <a:solidFill>
                  <a:schemeClr val="accent1">
                    <a:lumMod val="75000"/>
                  </a:schemeClr>
                </a:solidFill>
              </a:defRPr>
            </a:lvl2pPr>
            <a:lvl3pPr marL="1124370" indent="-224868">
              <a:spcBef>
                <a:spcPts val="0"/>
              </a:spcBef>
              <a:spcAft>
                <a:spcPts val="1224"/>
              </a:spcAft>
              <a:buFont typeface="Courier New" pitchFamily="49" charset="0"/>
              <a:buChar char="o"/>
              <a:defRPr>
                <a:solidFill>
                  <a:schemeClr val="accent1">
                    <a:lumMod val="75000"/>
                  </a:schemeClr>
                </a:solidFill>
              </a:defRPr>
            </a:lvl3pPr>
            <a:lvl4pPr marL="1574124" indent="-224868">
              <a:spcBef>
                <a:spcPts val="0"/>
              </a:spcBef>
              <a:spcAft>
                <a:spcPts val="1224"/>
              </a:spcAft>
              <a:buFont typeface="Arial" pitchFamily="34" charset="0"/>
              <a:buChar char="•"/>
              <a:defRPr>
                <a:solidFill>
                  <a:schemeClr val="accent1">
                    <a:lumMod val="75000"/>
                  </a:schemeClr>
                </a:solidFill>
              </a:defRPr>
            </a:lvl4pPr>
            <a:lvl5pPr>
              <a:spcBef>
                <a:spcPts val="0"/>
              </a:spcBef>
              <a:spcAft>
                <a:spcPts val="1224"/>
              </a:spcAft>
              <a:defRPr>
                <a:solidFill>
                  <a:schemeClr val="accent1">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5"/>
          <p:cNvSpPr>
            <a:spLocks noGrp="1"/>
          </p:cNvSpPr>
          <p:nvPr>
            <p:ph type="body" sz="quarter" idx="10"/>
          </p:nvPr>
        </p:nvSpPr>
        <p:spPr>
          <a:xfrm>
            <a:off x="5821076" y="5853758"/>
            <a:ext cx="3322926" cy="220285"/>
          </a:xfrm>
        </p:spPr>
        <p:txBody>
          <a:bodyPr/>
          <a:lstStyle>
            <a:lvl1pPr marL="0" indent="0" algn="r">
              <a:buNone/>
              <a:defRPr sz="1200">
                <a:solidFill>
                  <a:srgbClr val="953735"/>
                </a:solidFill>
              </a:defRPr>
            </a:lvl1pPr>
            <a:lvl2pPr marL="455096" indent="0" algn="r">
              <a:buNone/>
              <a:defRPr sz="1200">
                <a:solidFill>
                  <a:srgbClr val="953735"/>
                </a:solidFill>
              </a:defRPr>
            </a:lvl2pPr>
            <a:lvl3pPr marL="913429" indent="0" algn="r">
              <a:buNone/>
              <a:defRPr sz="1200">
                <a:solidFill>
                  <a:srgbClr val="953735"/>
                </a:solidFill>
              </a:defRPr>
            </a:lvl3pPr>
            <a:lvl4pPr marL="1370143" indent="0" algn="r">
              <a:buNone/>
              <a:defRPr sz="1200">
                <a:solidFill>
                  <a:srgbClr val="953735"/>
                </a:solidFill>
              </a:defRPr>
            </a:lvl4pPr>
            <a:lvl5pPr marL="1825238" indent="0" algn="r">
              <a:buNone/>
              <a:defRPr sz="1200">
                <a:solidFill>
                  <a:srgbClr val="953735"/>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1" name="Text Placeholder 10"/>
          <p:cNvSpPr>
            <a:spLocks noGrp="1"/>
          </p:cNvSpPr>
          <p:nvPr>
            <p:ph type="body" sz="quarter" idx="11"/>
          </p:nvPr>
        </p:nvSpPr>
        <p:spPr>
          <a:xfrm>
            <a:off x="0" y="343235"/>
            <a:ext cx="9144000" cy="367683"/>
          </a:xfrm>
        </p:spPr>
        <p:txBody>
          <a:bodyPr/>
          <a:lstStyle>
            <a:lvl1pPr marL="0" indent="0" algn="ctr">
              <a:buFont typeface="Arial"/>
              <a:buNone/>
              <a:defRPr sz="2700">
                <a:solidFill>
                  <a:schemeClr val="accent1"/>
                </a:solidFill>
              </a:defRPr>
            </a:lvl1pPr>
          </a:lstStyle>
          <a:p>
            <a:pPr lvl="0"/>
            <a:r>
              <a:rPr lang="en-GB" dirty="0" smtClean="0"/>
              <a:t>Click to edit Master text styles</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005ADE">
            <a:alpha val="96861"/>
          </a:srgbClr>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srcRect b="85947"/>
          <a:stretch>
            <a:fillRect/>
          </a:stretch>
        </p:blipFill>
        <p:spPr bwMode="auto">
          <a:xfrm>
            <a:off x="0" y="0"/>
            <a:ext cx="9144000" cy="963613"/>
          </a:xfrm>
          <a:prstGeom prst="rect">
            <a:avLst/>
          </a:prstGeom>
          <a:noFill/>
          <a:ln w="9525">
            <a:noFill/>
            <a:miter lim="800000"/>
            <a:headEnd/>
            <a:tailEnd/>
          </a:ln>
        </p:spPr>
      </p:pic>
      <p:sp>
        <p:nvSpPr>
          <p:cNvPr id="3" name="TextBox 2"/>
          <p:cNvSpPr txBox="1"/>
          <p:nvPr userDrawn="1"/>
        </p:nvSpPr>
        <p:spPr>
          <a:xfrm>
            <a:off x="677863" y="1077913"/>
            <a:ext cx="8024812" cy="1231900"/>
          </a:xfrm>
          <a:prstGeom prst="rect">
            <a:avLst/>
          </a:prstGeom>
          <a:noFill/>
        </p:spPr>
        <p:txBody>
          <a:bodyPr lIns="93286" tIns="46643" rIns="93286" bIns="46643">
            <a:spAutoFit/>
          </a:bodyPr>
          <a:lstStyle/>
          <a:p>
            <a:pPr>
              <a:defRPr/>
            </a:pPr>
            <a:r>
              <a:rPr lang="en-GB" sz="3700" dirty="0">
                <a:solidFill>
                  <a:srgbClr val="F3F3F3"/>
                </a:solidFill>
                <a:effectLst>
                  <a:outerShdw blurRad="38100" dist="38100" dir="2700000" algn="tl">
                    <a:srgbClr val="000000"/>
                  </a:outerShdw>
                </a:effectLst>
                <a:latin typeface="Calibri" charset="0"/>
                <a:cs typeface="+mn-cs"/>
              </a:rPr>
              <a:t>Children and Young People</a:t>
            </a:r>
            <a:r>
              <a:rPr lang="ja-JP" altLang="en-GB" sz="3700">
                <a:solidFill>
                  <a:srgbClr val="F3F3F3"/>
                </a:solidFill>
                <a:effectLst>
                  <a:outerShdw blurRad="38100" dist="38100" dir="2700000" algn="tl">
                    <a:srgbClr val="000000"/>
                  </a:outerShdw>
                </a:effectLst>
                <a:latin typeface="Calibri" charset="0"/>
                <a:cs typeface="+mn-cs"/>
              </a:rPr>
              <a:t>’</a:t>
            </a:r>
            <a:r>
              <a:rPr lang="en-GB" sz="3700" dirty="0">
                <a:solidFill>
                  <a:srgbClr val="F3F3F3"/>
                </a:solidFill>
                <a:effectLst>
                  <a:outerShdw blurRad="38100" dist="38100" dir="2700000" algn="tl">
                    <a:srgbClr val="000000"/>
                  </a:outerShdw>
                </a:effectLst>
                <a:latin typeface="Calibri" charset="0"/>
                <a:cs typeface="+mn-cs"/>
              </a:rPr>
              <a:t>s Programme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a:srcRect/>
          <a:stretch>
            <a:fillRect/>
          </a:stretch>
        </p:blipFill>
        <p:spPr bwMode="auto">
          <a:xfrm>
            <a:off x="7686675" y="5513388"/>
            <a:ext cx="963613" cy="963612"/>
          </a:xfrm>
          <a:prstGeom prst="rect">
            <a:avLst/>
          </a:prstGeom>
          <a:noFill/>
          <a:ln w="9525">
            <a:noFill/>
            <a:miter lim="800000"/>
            <a:headEnd/>
            <a:tailEnd/>
          </a:ln>
        </p:spPr>
      </p:pic>
      <p:sp>
        <p:nvSpPr>
          <p:cNvPr id="6" name="Rectangle 20"/>
          <p:cNvSpPr/>
          <p:nvPr userDrawn="1"/>
        </p:nvSpPr>
        <p:spPr>
          <a:xfrm>
            <a:off x="457200" y="6459538"/>
            <a:ext cx="1819275" cy="2413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GB" dirty="0" smtClean="0"/>
              <a:t>Click to edit Master title style</a:t>
            </a:r>
            <a:endParaRPr lang="en-US" dirty="0"/>
          </a:p>
        </p:txBody>
      </p:sp>
      <p:sp>
        <p:nvSpPr>
          <p:cNvPr id="20" name="Content Placeholder 19"/>
          <p:cNvSpPr>
            <a:spLocks noGrp="1"/>
          </p:cNvSpPr>
          <p:nvPr>
            <p:ph sz="quarter" idx="10"/>
          </p:nvPr>
        </p:nvSpPr>
        <p:spPr>
          <a:xfrm>
            <a:off x="457200" y="5025459"/>
            <a:ext cx="6812020" cy="959925"/>
          </a:xfrm>
        </p:spPr>
        <p:txBody>
          <a:bodyPr anchor="b">
            <a:noAutofit/>
          </a:bodyPr>
          <a:lstStyle>
            <a:lvl1pPr marL="0" indent="0">
              <a:buFontTx/>
              <a:buNone/>
              <a:defRPr sz="2800">
                <a:solidFill>
                  <a:srgbClr val="00ADC6"/>
                </a:solidFill>
              </a:defRPr>
            </a:lvl1pPr>
          </a:lstStyle>
          <a:p>
            <a:pPr lvl="0"/>
            <a:r>
              <a:rPr lang="en-US" dirty="0" smtClean="0"/>
              <a:t>Click to edit Master text styles</a:t>
            </a:r>
          </a:p>
        </p:txBody>
      </p:sp>
      <p:sp>
        <p:nvSpPr>
          <p:cNvPr id="7" name="Content Placeholder 19"/>
          <p:cNvSpPr>
            <a:spLocks noGrp="1"/>
          </p:cNvSpPr>
          <p:nvPr>
            <p:ph sz="quarter" idx="11"/>
          </p:nvPr>
        </p:nvSpPr>
        <p:spPr>
          <a:xfrm>
            <a:off x="457200" y="5985383"/>
            <a:ext cx="4359965" cy="361031"/>
          </a:xfrm>
        </p:spPr>
        <p:txBody>
          <a:bodyPr anchor="b">
            <a:noAutofit/>
          </a:bodyPr>
          <a:lstStyle>
            <a:lvl1pPr marL="0" indent="0">
              <a:buFontTx/>
              <a:buNone/>
              <a:defRPr sz="1600">
                <a:solidFill>
                  <a:srgbClr val="00ADC6"/>
                </a:solidFill>
              </a:defRPr>
            </a:lvl1pPr>
          </a:lstStyle>
          <a:p>
            <a:pPr lvl="0"/>
            <a:r>
              <a:rPr lang="en-US" dirty="0"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a:srcRect/>
          <a:stretch>
            <a:fillRect/>
          </a:stretch>
        </p:blipFill>
        <p:spPr bwMode="auto">
          <a:xfrm>
            <a:off x="8078788" y="279400"/>
            <a:ext cx="817562" cy="509588"/>
          </a:xfrm>
          <a:prstGeom prst="rect">
            <a:avLst/>
          </a:prstGeom>
          <a:noFill/>
          <a:ln w="9525">
            <a:noFill/>
            <a:miter lim="800000"/>
            <a:headEnd/>
            <a:tailEnd/>
          </a:ln>
        </p:spPr>
      </p:pic>
      <p:sp>
        <p:nvSpPr>
          <p:cNvPr id="6"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7" name="Picture 10" descr="NHS England reversed out.png"/>
          <p:cNvPicPr>
            <a:picLocks noChangeAspect="1"/>
          </p:cNvPicPr>
          <p:nvPr userDrawn="1"/>
        </p:nvPicPr>
        <p:blipFill>
          <a:blip r:embed="rId3"/>
          <a:srcRect/>
          <a:stretch>
            <a:fillRect/>
          </a:stretch>
        </p:blipFill>
        <p:spPr bwMode="auto">
          <a:xfrm>
            <a:off x="8077200" y="279400"/>
            <a:ext cx="819150" cy="509588"/>
          </a:xfrm>
          <a:prstGeom prst="rect">
            <a:avLst/>
          </a:prstGeom>
          <a:noFill/>
          <a:ln w="9525">
            <a:noFill/>
            <a:miter lim="800000"/>
            <a:headEnd/>
            <a:tailEnd/>
          </a:ln>
        </p:spPr>
      </p:pic>
      <p:sp>
        <p:nvSpPr>
          <p:cNvPr id="8" name="Date Placeholder 3"/>
          <p:cNvSpPr txBox="1">
            <a:spLocks/>
          </p:cNvSpPr>
          <p:nvPr userDrawn="1"/>
        </p:nvSpPr>
        <p:spPr>
          <a:xfrm>
            <a:off x="457200" y="5984875"/>
            <a:ext cx="2133600" cy="365125"/>
          </a:xfrm>
          <a:prstGeom prst="rect">
            <a:avLst/>
          </a:prstGeom>
        </p:spPr>
        <p:txBody>
          <a:bodyPr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dirty="0">
              <a:solidFill>
                <a:schemeClr val="bg1"/>
              </a:solidFill>
            </a:endParaRPr>
          </a:p>
        </p:txBody>
      </p:sp>
      <p:pic>
        <p:nvPicPr>
          <p:cNvPr id="9" name="Picture 11"/>
          <p:cNvPicPr>
            <a:picLocks noChangeAspect="1"/>
          </p:cNvPicPr>
          <p:nvPr userDrawn="1"/>
        </p:nvPicPr>
        <p:blipFill>
          <a:blip r:embed="rId4"/>
          <a:srcRect/>
          <a:stretch>
            <a:fillRect/>
          </a:stretch>
        </p:blipFill>
        <p:spPr bwMode="auto">
          <a:xfrm>
            <a:off x="7537450" y="5513388"/>
            <a:ext cx="1223963" cy="963612"/>
          </a:xfrm>
          <a:prstGeom prst="rect">
            <a:avLst/>
          </a:prstGeom>
          <a:noFill/>
          <a:ln w="9525">
            <a:noFill/>
            <a:miter lim="800000"/>
            <a:headEnd/>
            <a:tailEnd/>
          </a:ln>
        </p:spPr>
      </p:pic>
      <p:sp>
        <p:nvSpPr>
          <p:cNvPr id="15" name="Content Placeholder 19"/>
          <p:cNvSpPr>
            <a:spLocks noGrp="1"/>
          </p:cNvSpPr>
          <p:nvPr>
            <p:ph sz="quarter" idx="10"/>
          </p:nvPr>
        </p:nvSpPr>
        <p:spPr>
          <a:xfrm>
            <a:off x="457200" y="5025459"/>
            <a:ext cx="6812020" cy="959925"/>
          </a:xfrm>
        </p:spPr>
        <p:txBody>
          <a:bodyPr anchor="b">
            <a:noAutofit/>
          </a:bodyPr>
          <a:lstStyle>
            <a:lvl1pPr marL="0" indent="0">
              <a:buFontTx/>
              <a:buNone/>
              <a:defRPr sz="2800">
                <a:solidFill>
                  <a:schemeClr val="bg1"/>
                </a:solidFill>
              </a:defRPr>
            </a:lvl1pPr>
          </a:lstStyle>
          <a:p>
            <a:pPr lvl="0"/>
            <a:r>
              <a:rPr lang="en-US" dirty="0" smtClean="0"/>
              <a:t>Click to edit Master text styles</a:t>
            </a:r>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US" dirty="0" smtClean="0"/>
              <a:t>Click to edit Master title style</a:t>
            </a:r>
            <a:endParaRPr lang="en-US" dirty="0"/>
          </a:p>
        </p:txBody>
      </p:sp>
      <p:sp>
        <p:nvSpPr>
          <p:cNvPr id="10" name="Content Placeholder 19"/>
          <p:cNvSpPr>
            <a:spLocks noGrp="1"/>
          </p:cNvSpPr>
          <p:nvPr>
            <p:ph sz="quarter" idx="11"/>
          </p:nvPr>
        </p:nvSpPr>
        <p:spPr>
          <a:xfrm>
            <a:off x="457200" y="5985383"/>
            <a:ext cx="4359965" cy="361031"/>
          </a:xfrm>
        </p:spPr>
        <p:txBody>
          <a:bodyPr anchor="b">
            <a:noAutofit/>
          </a:bodyPr>
          <a:lstStyle>
            <a:lvl1pPr marL="0" indent="0">
              <a:buFontTx/>
              <a:buNone/>
              <a:defRPr sz="1600">
                <a:solidFill>
                  <a:schemeClr val="bg1"/>
                </a:solidFill>
              </a:defRPr>
            </a:lvl1pPr>
          </a:lstStyle>
          <a:p>
            <a:pPr lvl="0"/>
            <a:r>
              <a:rPr lang="en-US" dirty="0"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5" name="Picture 3" descr="image5.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7" name="Picture 8" descr="logo-a5.gif"/>
          <p:cNvPicPr>
            <a:picLocks noChangeAspect="1"/>
          </p:cNvPicPr>
          <p:nvPr userDrawn="1"/>
        </p:nvPicPr>
        <p:blipFill>
          <a:blip r:embed="rId3"/>
          <a:srcRect/>
          <a:stretch>
            <a:fillRect/>
          </a:stretch>
        </p:blipFill>
        <p:spPr bwMode="auto">
          <a:xfrm>
            <a:off x="8078788" y="280988"/>
            <a:ext cx="817562" cy="509587"/>
          </a:xfrm>
          <a:prstGeom prst="rect">
            <a:avLst/>
          </a:prstGeom>
          <a:noFill/>
          <a:ln w="9525">
            <a:noFill/>
            <a:miter lim="800000"/>
            <a:headEnd/>
            <a:tailEnd/>
          </a:ln>
        </p:spPr>
      </p:pic>
      <p:sp>
        <p:nvSpPr>
          <p:cNvPr id="2" name="Title 1"/>
          <p:cNvSpPr>
            <a:spLocks noGrp="1"/>
          </p:cNvSpPr>
          <p:nvPr>
            <p:ph type="title"/>
          </p:nvPr>
        </p:nvSpPr>
        <p:spPr>
          <a:xfrm>
            <a:off x="441791" y="1792198"/>
            <a:ext cx="3746684" cy="2160734"/>
          </a:xfrm>
        </p:spPr>
        <p:txBody>
          <a:bodyPr anchor="t">
            <a:noAutofit/>
          </a:bodyPr>
          <a:lstStyle>
            <a:lvl1pPr>
              <a:defRPr sz="4800" baseline="0"/>
            </a:lvl1pPr>
          </a:lstStyle>
          <a:p>
            <a:r>
              <a:rPr lang="en-US" dirty="0" smtClean="0"/>
              <a:t>Click to edit Master title style</a:t>
            </a:r>
            <a:endParaRPr lang="en-US" dirty="0"/>
          </a:p>
        </p:txBody>
      </p:sp>
      <p:sp>
        <p:nvSpPr>
          <p:cNvPr id="6" name="Content Placeholder 19"/>
          <p:cNvSpPr>
            <a:spLocks noGrp="1"/>
          </p:cNvSpPr>
          <p:nvPr>
            <p:ph sz="quarter" idx="1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smtClean="0"/>
              <a:t>Click to edit Master text styles</a:t>
            </a:r>
          </a:p>
        </p:txBody>
      </p:sp>
      <p:sp>
        <p:nvSpPr>
          <p:cNvPr id="8" name="Content Placeholder 19"/>
          <p:cNvSpPr>
            <a:spLocks noGrp="1"/>
          </p:cNvSpPr>
          <p:nvPr>
            <p:ph sz="quarter" idx="12"/>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5" name="Picture 10" descr="image6.jpg"/>
          <p:cNvPicPr>
            <a:picLocks noChangeAspect="1"/>
          </p:cNvPicPr>
          <p:nvPr userDrawn="1"/>
        </p:nvPicPr>
        <p:blipFill>
          <a:blip r:embed="rId2"/>
          <a:srcRect/>
          <a:stretch>
            <a:fillRect/>
          </a:stretch>
        </p:blipFill>
        <p:spPr bwMode="auto">
          <a:xfrm>
            <a:off x="0" y="9525"/>
            <a:ext cx="9144000" cy="6848475"/>
          </a:xfrm>
          <a:prstGeom prst="rect">
            <a:avLst/>
          </a:prstGeom>
          <a:noFill/>
          <a:ln w="9525">
            <a:noFill/>
            <a:miter lim="800000"/>
            <a:headEnd/>
            <a:tailEnd/>
          </a:ln>
        </p:spPr>
      </p:pic>
      <p:pic>
        <p:nvPicPr>
          <p:cNvPr id="6" name="Picture 11" descr="logo-a5.gif"/>
          <p:cNvPicPr>
            <a:picLocks noChangeAspect="1"/>
          </p:cNvPicPr>
          <p:nvPr userDrawn="1"/>
        </p:nvPicPr>
        <p:blipFill>
          <a:blip r:embed="rId3"/>
          <a:srcRect/>
          <a:stretch>
            <a:fillRect/>
          </a:stretch>
        </p:blipFill>
        <p:spPr bwMode="auto">
          <a:xfrm>
            <a:off x="8078788" y="280988"/>
            <a:ext cx="817562" cy="509587"/>
          </a:xfrm>
          <a:prstGeom prst="rect">
            <a:avLst/>
          </a:prstGeom>
          <a:noFill/>
          <a:ln w="9525">
            <a:noFill/>
            <a:miter lim="800000"/>
            <a:headEnd/>
            <a:tailEnd/>
          </a:ln>
        </p:spPr>
      </p:pic>
      <p:sp>
        <p:nvSpPr>
          <p:cNvPr id="7" name="Title 1"/>
          <p:cNvSpPr>
            <a:spLocks noGrp="1"/>
          </p:cNvSpPr>
          <p:nvPr>
            <p:ph type="title"/>
          </p:nvPr>
        </p:nvSpPr>
        <p:spPr>
          <a:xfrm>
            <a:off x="5230364" y="1692260"/>
            <a:ext cx="3535738" cy="2160734"/>
          </a:xfrm>
        </p:spPr>
        <p:txBody>
          <a:bodyPr anchor="t">
            <a:noAutofit/>
          </a:bodyPr>
          <a:lstStyle>
            <a:lvl1pPr>
              <a:defRPr sz="4800"/>
            </a:lvl1pPr>
          </a:lstStyle>
          <a:p>
            <a:r>
              <a:rPr lang="en-GB" dirty="0" smtClean="0"/>
              <a:t>Click to edit Master title style</a:t>
            </a:r>
            <a:endParaRPr lang="en-US" dirty="0"/>
          </a:p>
        </p:txBody>
      </p:sp>
      <p:sp>
        <p:nvSpPr>
          <p:cNvPr id="8" name="Content Placeholder 19"/>
          <p:cNvSpPr>
            <a:spLocks noGrp="1"/>
          </p:cNvSpPr>
          <p:nvPr>
            <p:ph sz="quarter" idx="11"/>
          </p:nvPr>
        </p:nvSpPr>
        <p:spPr>
          <a:xfrm>
            <a:off x="5382762" y="4993860"/>
            <a:ext cx="3383340" cy="991523"/>
          </a:xfrm>
        </p:spPr>
        <p:txBody>
          <a:bodyPr anchor="b">
            <a:normAutofit/>
          </a:bodyPr>
          <a:lstStyle>
            <a:lvl1pPr marL="0" indent="0">
              <a:buFontTx/>
              <a:buNone/>
              <a:defRPr sz="2800">
                <a:solidFill>
                  <a:schemeClr val="accent1"/>
                </a:solidFill>
              </a:defRPr>
            </a:lvl1pPr>
          </a:lstStyle>
          <a:p>
            <a:pPr lvl="0"/>
            <a:r>
              <a:rPr lang="en-US" dirty="0" smtClean="0"/>
              <a:t>Click to edit Master text styles</a:t>
            </a:r>
          </a:p>
        </p:txBody>
      </p:sp>
      <p:sp>
        <p:nvSpPr>
          <p:cNvPr id="10" name="Content Placeholder 19"/>
          <p:cNvSpPr>
            <a:spLocks noGrp="1"/>
          </p:cNvSpPr>
          <p:nvPr>
            <p:ph sz="quarter" idx="12"/>
          </p:nvPr>
        </p:nvSpPr>
        <p:spPr>
          <a:xfrm>
            <a:off x="5382763" y="5985383"/>
            <a:ext cx="3383340" cy="361031"/>
          </a:xfrm>
        </p:spPr>
        <p:txBody>
          <a:bodyPr anchor="b">
            <a:noAutofit/>
          </a:bodyPr>
          <a:lstStyle>
            <a:lvl1pPr marL="0" indent="0">
              <a:buFontTx/>
              <a:buNone/>
              <a:defRPr sz="1600">
                <a:solidFill>
                  <a:srgbClr val="00ADC6"/>
                </a:solidFill>
              </a:defRPr>
            </a:lvl1pPr>
          </a:lstStyle>
          <a:p>
            <a:pPr lvl="0"/>
            <a:r>
              <a:rPr lang="en-US" dirty="0"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5" name="Picture 8" descr="image7.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8" name="Picture 11" descr="NHS England reversed out.png"/>
          <p:cNvPicPr>
            <a:picLocks noChangeAspect="1"/>
          </p:cNvPicPr>
          <p:nvPr userDrawn="1"/>
        </p:nvPicPr>
        <p:blipFill>
          <a:blip r:embed="rId3"/>
          <a:srcRect/>
          <a:stretch>
            <a:fillRect/>
          </a:stretch>
        </p:blipFill>
        <p:spPr bwMode="auto">
          <a:xfrm>
            <a:off x="8077200" y="279400"/>
            <a:ext cx="819150" cy="509588"/>
          </a:xfrm>
          <a:prstGeom prst="rect">
            <a:avLst/>
          </a:prstGeom>
          <a:noFill/>
          <a:ln w="9525">
            <a:noFill/>
            <a:miter lim="800000"/>
            <a:headEnd/>
            <a:tailEnd/>
          </a:ln>
        </p:spPr>
      </p:pic>
      <p:sp>
        <p:nvSpPr>
          <p:cNvPr id="6" name="Title 1"/>
          <p:cNvSpPr>
            <a:spLocks noGrp="1"/>
          </p:cNvSpPr>
          <p:nvPr>
            <p:ph type="title"/>
          </p:nvPr>
        </p:nvSpPr>
        <p:spPr>
          <a:xfrm>
            <a:off x="457202" y="1571824"/>
            <a:ext cx="3746684" cy="2160734"/>
          </a:xfrm>
        </p:spPr>
        <p:txBody>
          <a:bodyPr anchor="t">
            <a:noAutofit/>
          </a:bodyPr>
          <a:lstStyle>
            <a:lvl1pPr>
              <a:defRPr sz="4800"/>
            </a:lvl1pPr>
          </a:lstStyle>
          <a:p>
            <a:r>
              <a:rPr lang="en-GB" dirty="0" smtClean="0"/>
              <a:t>Click to edit Master title style</a:t>
            </a:r>
            <a:endParaRPr lang="en-US" dirty="0"/>
          </a:p>
        </p:txBody>
      </p:sp>
      <p:sp>
        <p:nvSpPr>
          <p:cNvPr id="10" name="Content Placeholder 19"/>
          <p:cNvSpPr>
            <a:spLocks noGrp="1"/>
          </p:cNvSpPr>
          <p:nvPr>
            <p:ph sz="quarter" idx="1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smtClean="0"/>
              <a:t>Click to edit Master text styles</a:t>
            </a:r>
          </a:p>
        </p:txBody>
      </p:sp>
      <p:sp>
        <p:nvSpPr>
          <p:cNvPr id="7" name="Content Placeholder 19"/>
          <p:cNvSpPr>
            <a:spLocks noGrp="1"/>
          </p:cNvSpPr>
          <p:nvPr>
            <p:ph sz="quarter" idx="12"/>
          </p:nvPr>
        </p:nvSpPr>
        <p:spPr>
          <a:xfrm>
            <a:off x="457200" y="5985383"/>
            <a:ext cx="3675271" cy="361031"/>
          </a:xfrm>
        </p:spPr>
        <p:txBody>
          <a:bodyPr anchor="b">
            <a:noAutofit/>
          </a:bodyPr>
          <a:lstStyle>
            <a:lvl1pPr marL="0" indent="0">
              <a:buFontTx/>
              <a:buNone/>
              <a:defRPr sz="1600">
                <a:solidFill>
                  <a:schemeClr val="accent3"/>
                </a:solidFill>
              </a:defRPr>
            </a:lvl1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456864" fontAlgn="auto">
              <a:spcBef>
                <a:spcPts val="0"/>
              </a:spcBef>
              <a:spcAft>
                <a:spcPts val="0"/>
              </a:spcAft>
              <a:defRPr>
                <a:latin typeface="+mn-lt"/>
                <a:cs typeface="+mn-cs"/>
              </a:defRPr>
            </a:lvl1pPr>
          </a:lstStyle>
          <a:p>
            <a:pPr>
              <a:defRPr/>
            </a:pPr>
            <a:fld id="{DD8F436A-2CC6-4B03-B41E-A957D981F301}" type="datetimeFigureOut">
              <a:rPr lang="en-US"/>
              <a:pPr>
                <a:defRPr/>
              </a:pPr>
              <a:t>4/20/2016</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456864" fontAlgn="auto">
              <a:spcBef>
                <a:spcPts val="0"/>
              </a:spcBef>
              <a:spcAft>
                <a:spcPts val="0"/>
              </a:spcAft>
              <a:defRPr dirty="0">
                <a:latin typeface="+mn-lt"/>
                <a:cs typeface="+mn-cs"/>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B58AA764-F7CF-4612-98B7-CC6DD0EC8FC7}" type="slidenum">
              <a:rPr lang="en-GB"/>
              <a:pPr>
                <a:defRPr/>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9" name="Picture 9" descr="logo-a5.gif"/>
          <p:cNvPicPr>
            <a:picLocks noChangeAspect="1"/>
          </p:cNvPicPr>
          <p:nvPr userDrawn="1"/>
        </p:nvPicPr>
        <p:blipFill>
          <a:blip r:embed="rId3"/>
          <a:srcRect/>
          <a:stretch>
            <a:fillRect/>
          </a:stretch>
        </p:blipFill>
        <p:spPr bwMode="auto">
          <a:xfrm>
            <a:off x="8078788" y="280988"/>
            <a:ext cx="817562" cy="509587"/>
          </a:xfrm>
          <a:prstGeom prst="rect">
            <a:avLst/>
          </a:prstGeom>
          <a:noFill/>
          <a:ln w="9525">
            <a:noFill/>
            <a:miter lim="800000"/>
            <a:headEnd/>
            <a:tailEnd/>
          </a:ln>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p:nvPr>
        </p:nvSpPr>
        <p:spPr>
          <a:xfrm>
            <a:off x="5382762" y="4993860"/>
            <a:ext cx="3383340" cy="991523"/>
          </a:xfrm>
        </p:spPr>
        <p:txBody>
          <a:bodyPr anchor="b">
            <a:normAutofit/>
          </a:bodyPr>
          <a:lstStyle>
            <a:lvl1pPr marL="0" indent="0">
              <a:buFontTx/>
              <a:buNone/>
              <a:defRPr sz="2800">
                <a:solidFill>
                  <a:schemeClr val="accent3"/>
                </a:solidFill>
              </a:defRPr>
            </a:lvl1pPr>
          </a:lstStyle>
          <a:p>
            <a:pPr lvl="0"/>
            <a:r>
              <a:rPr lang="en-US" dirty="0" smtClean="0"/>
              <a:t>Click to edit Master text styles</a:t>
            </a:r>
          </a:p>
        </p:txBody>
      </p:sp>
      <p:sp>
        <p:nvSpPr>
          <p:cNvPr id="8" name="Content Placeholder 19"/>
          <p:cNvSpPr>
            <a:spLocks noGrp="1"/>
          </p:cNvSpPr>
          <p:nvPr>
            <p:ph sz="quarter" idx="12"/>
          </p:nvPr>
        </p:nvSpPr>
        <p:spPr>
          <a:xfrm>
            <a:off x="5382763" y="5985383"/>
            <a:ext cx="3383340" cy="361031"/>
          </a:xfrm>
        </p:spPr>
        <p:txBody>
          <a:bodyPr anchor="b">
            <a:noAutofit/>
          </a:bodyPr>
          <a:lstStyle>
            <a:lvl1pPr marL="0" indent="0">
              <a:buFontTx/>
              <a:buNone/>
              <a:defRPr sz="1600">
                <a:solidFill>
                  <a:srgbClr val="003893"/>
                </a:solidFill>
              </a:defRPr>
            </a:lvl1pPr>
          </a:lstStyle>
          <a:p>
            <a:pPr lvl="0"/>
            <a:r>
              <a:rPr lang="en-US" dirty="0"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 name="Picture 5" descr="NHS England reversed out.png"/>
          <p:cNvPicPr>
            <a:picLocks noChangeAspect="1"/>
          </p:cNvPicPr>
          <p:nvPr userDrawn="1"/>
        </p:nvPicPr>
        <p:blipFill>
          <a:blip r:embed="rId2"/>
          <a:srcRect/>
          <a:stretch>
            <a:fillRect/>
          </a:stretch>
        </p:blipFill>
        <p:spPr bwMode="auto">
          <a:xfrm>
            <a:off x="8077200" y="279400"/>
            <a:ext cx="819150" cy="509588"/>
          </a:xfrm>
          <a:prstGeom prst="rect">
            <a:avLst/>
          </a:prstGeom>
          <a:noFill/>
          <a:ln w="9525">
            <a:noFill/>
            <a:miter lim="800000"/>
            <a:headEnd/>
            <a:tailEnd/>
          </a:ln>
        </p:spPr>
      </p:pic>
      <p:pic>
        <p:nvPicPr>
          <p:cNvPr id="6" name="Picture 6" descr="Untitled-2.png"/>
          <p:cNvPicPr>
            <a:picLocks noChangeAspect="1"/>
          </p:cNvPicPr>
          <p:nvPr userDrawn="1"/>
        </p:nvPicPr>
        <p:blipFill>
          <a:blip r:embed="rId3"/>
          <a:srcRect/>
          <a:stretch>
            <a:fillRect/>
          </a:stretch>
        </p:blipFill>
        <p:spPr bwMode="auto">
          <a:xfrm>
            <a:off x="7721600" y="5487988"/>
            <a:ext cx="917575" cy="1003300"/>
          </a:xfrm>
          <a:prstGeom prst="rect">
            <a:avLst/>
          </a:prstGeom>
          <a:noFill/>
          <a:ln w="9525">
            <a:noFill/>
            <a:miter lim="800000"/>
            <a:headEnd/>
            <a:tailEnd/>
          </a:ln>
        </p:spPr>
      </p:pic>
      <p:sp>
        <p:nvSpPr>
          <p:cNvPr id="8" name="Content Placeholder 19"/>
          <p:cNvSpPr>
            <a:spLocks noGrp="1"/>
          </p:cNvSpPr>
          <p:nvPr>
            <p:ph sz="quarter" idx="10"/>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smtClean="0"/>
              <a:t>Click to edit Master text styles</a:t>
            </a:r>
          </a:p>
        </p:txBody>
      </p:sp>
      <p:sp>
        <p:nvSpPr>
          <p:cNvPr id="12" name="Content Placeholder 19"/>
          <p:cNvSpPr>
            <a:spLocks noGrp="1"/>
          </p:cNvSpPr>
          <p:nvPr>
            <p:ph sz="quarter" idx="11"/>
          </p:nvPr>
        </p:nvSpPr>
        <p:spPr>
          <a:xfrm>
            <a:off x="609600" y="1837997"/>
            <a:ext cx="7111312" cy="2446873"/>
          </a:xfrm>
        </p:spPr>
        <p:txBody>
          <a:bodyPr>
            <a:normAutofit/>
          </a:bodyPr>
          <a:lstStyle>
            <a:lvl1pPr marL="0" indent="0">
              <a:buFontTx/>
              <a:buNone/>
              <a:defRPr sz="3600">
                <a:solidFill>
                  <a:schemeClr val="bg1"/>
                </a:solidFill>
                <a:latin typeface="Arial"/>
                <a:cs typeface="Arial"/>
              </a:defRPr>
            </a:lvl1pPr>
          </a:lstStyle>
          <a:p>
            <a:pPr lvl="0"/>
            <a:r>
              <a:rPr lang="en-US" dirty="0"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 name="Picture 7" descr="logo-a5.png"/>
          <p:cNvPicPr>
            <a:picLocks noChangeAspect="1"/>
          </p:cNvPicPr>
          <p:nvPr userDrawn="1"/>
        </p:nvPicPr>
        <p:blipFill>
          <a:blip r:embed="rId3"/>
          <a:srcRect/>
          <a:stretch>
            <a:fillRect/>
          </a:stretch>
        </p:blipFill>
        <p:spPr bwMode="auto">
          <a:xfrm>
            <a:off x="8078788" y="279400"/>
            <a:ext cx="817562" cy="509588"/>
          </a:xfrm>
          <a:prstGeom prst="rect">
            <a:avLst/>
          </a:prstGeom>
          <a:noFill/>
          <a:ln w="9525">
            <a:noFill/>
            <a:miter lim="800000"/>
            <a:headEnd/>
            <a:tailEnd/>
          </a:ln>
        </p:spPr>
      </p:pic>
      <p:sp>
        <p:nvSpPr>
          <p:cNvPr id="6" name="Title 1"/>
          <p:cNvSpPr>
            <a:spLocks noGrp="1"/>
          </p:cNvSpPr>
          <p:nvPr>
            <p:ph type="title"/>
          </p:nvPr>
        </p:nvSpPr>
        <p:spPr>
          <a:xfrm>
            <a:off x="457202" y="1692260"/>
            <a:ext cx="3535738" cy="2160734"/>
          </a:xfrm>
        </p:spPr>
        <p:txBody>
          <a:bodyPr anchor="t">
            <a:noAutofit/>
          </a:bodyPr>
          <a:lstStyle>
            <a:lvl1pPr>
              <a:defRPr sz="4800"/>
            </a:lvl1pPr>
          </a:lstStyle>
          <a:p>
            <a:r>
              <a:rPr lang="en-GB" dirty="0" smtClean="0"/>
              <a:t>Click to edit Master title style</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 name="Picture 5" descr="logo-a5.png"/>
          <p:cNvPicPr>
            <a:picLocks noChangeAspect="1"/>
          </p:cNvPicPr>
          <p:nvPr userDrawn="1"/>
        </p:nvPicPr>
        <p:blipFill>
          <a:blip r:embed="rId3"/>
          <a:srcRect/>
          <a:stretch>
            <a:fillRect/>
          </a:stretch>
        </p:blipFill>
        <p:spPr bwMode="auto">
          <a:xfrm>
            <a:off x="8078788" y="279400"/>
            <a:ext cx="817562" cy="509588"/>
          </a:xfrm>
          <a:prstGeom prst="rect">
            <a:avLst/>
          </a:prstGeom>
          <a:noFill/>
          <a:ln w="9525">
            <a:noFill/>
            <a:miter lim="800000"/>
            <a:headEnd/>
            <a:tailEnd/>
          </a:ln>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GB" dirty="0" smtClean="0"/>
              <a:t>Click to edit Master title style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Title 1"/>
          <p:cNvSpPr>
            <a:spLocks noGrp="1"/>
          </p:cNvSpPr>
          <p:nvPr>
            <p:ph type="title"/>
          </p:nvPr>
        </p:nvSpPr>
        <p:spPr>
          <a:xfrm>
            <a:off x="457201" y="749912"/>
            <a:ext cx="7356815" cy="667725"/>
          </a:xfrm>
        </p:spPr>
        <p:txBody>
          <a:bodyPr/>
          <a:lstStyle/>
          <a:p>
            <a:r>
              <a:rPr lang="en-GB" smtClean="0"/>
              <a:t>Click to edit Master 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4DB9338F-09D2-4A43-A40E-31B1328D8D66}"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no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4" name="Content Placeholder 2"/>
          <p:cNvSpPr>
            <a:spLocks noGrp="1"/>
          </p:cNvSpPr>
          <p:nvPr>
            <p:ph idx="1"/>
          </p:nvPr>
        </p:nvSpPr>
        <p:spPr>
          <a:xfrm>
            <a:off x="457200" y="1680295"/>
            <a:ext cx="7841707" cy="3950736"/>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Slide Number Placeholder 2"/>
          <p:cNvSpPr>
            <a:spLocks noGrp="1"/>
          </p:cNvSpPr>
          <p:nvPr>
            <p:ph type="sldNum" sz="quarter" idx="10"/>
          </p:nvPr>
        </p:nvSpPr>
        <p:spPr/>
        <p:txBody>
          <a:bodyPr/>
          <a:lstStyle>
            <a:lvl1pPr>
              <a:defRPr/>
            </a:lvl1pPr>
          </a:lstStyle>
          <a:p>
            <a:pPr>
              <a:defRPr/>
            </a:pPr>
            <a:fld id="{D51B632B-AB54-4BA7-A62C-54EB351AB985}"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553200" y="6356350"/>
            <a:ext cx="2133600" cy="365125"/>
          </a:xfrm>
        </p:spPr>
        <p:txBody>
          <a:bodyPr/>
          <a:lstStyle>
            <a:lvl1pPr>
              <a:defRPr/>
            </a:lvl1pPr>
          </a:lstStyle>
          <a:p>
            <a:pPr>
              <a:defRPr/>
            </a:pPr>
            <a:fld id="{61B01F80-8E64-404C-A4F1-7321EE787E9B}"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044436D3-D564-45D2-8C76-81053C382957}" type="datetimeFigureOut">
              <a:rPr lang="en-GB"/>
              <a:pPr>
                <a:defRPr/>
              </a:pPr>
              <a:t>20/04/2016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DD05537A-2103-4F1F-B6C5-0B6E0DBD3E57}" type="slidenum">
              <a:rPr lang="en-GB"/>
              <a:pPr>
                <a:defRPr/>
              </a:pPr>
              <a:t>‹#›</a:t>
            </a:fld>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218B0BF-9166-4A01-9198-30EE7B9F199F}" type="datetimeFigureOut">
              <a:rPr lang="en-GB"/>
              <a:pPr>
                <a:defRPr/>
              </a:pPr>
              <a:t>20/04/2016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3365AECE-D43E-4981-9678-034379961F4E}"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456864" fontAlgn="auto">
              <a:spcBef>
                <a:spcPts val="0"/>
              </a:spcBef>
              <a:spcAft>
                <a:spcPts val="0"/>
              </a:spcAft>
              <a:defRPr>
                <a:latin typeface="+mn-lt"/>
                <a:cs typeface="+mn-cs"/>
              </a:defRPr>
            </a:lvl1pPr>
          </a:lstStyle>
          <a:p>
            <a:pPr>
              <a:defRPr/>
            </a:pPr>
            <a:fld id="{764F7AD7-256C-45D4-9BF9-AC0C2AEF38BE}" type="datetimeFigureOut">
              <a:rPr lang="en-US"/>
              <a:pPr>
                <a:defRPr/>
              </a:pPr>
              <a:t>4/20/2016</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456864" fontAlgn="auto">
              <a:spcBef>
                <a:spcPts val="0"/>
              </a:spcBef>
              <a:spcAft>
                <a:spcPts val="0"/>
              </a:spcAft>
              <a:defRPr dirty="0">
                <a:latin typeface="+mn-lt"/>
                <a:cs typeface="+mn-cs"/>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A406B3FE-F52F-476E-B202-3C672574CD22}" type="slidenum">
              <a:rPr lang="en-GB"/>
              <a:pPr>
                <a:defRPr/>
              </a:pPr>
              <a:t>‹#›</a:t>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739576D-C171-4223-B2CA-47BABE7B0CFF}" type="datetimeFigureOut">
              <a:rPr lang="en-GB"/>
              <a:pPr>
                <a:defRPr/>
              </a:pPr>
              <a:t>20/04/2016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84A2587F-B935-4BA6-9A5E-5823821AA5F7}" type="slidenum">
              <a:rPr lang="en-GB"/>
              <a:pPr>
                <a:defRPr/>
              </a:pPr>
              <a:t>‹#›</a:t>
            </a:fld>
            <a:endParaRPr lang="en-GB"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011F19A8-E966-4EF5-A62E-C70311D63578}" type="datetimeFigureOut">
              <a:rPr lang="en-GB"/>
              <a:pPr>
                <a:defRPr/>
              </a:pPr>
              <a:t>20/04/2016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098D5993-ADC5-4E92-A66A-77EE6E4CA6A9}" type="slidenum">
              <a:rPr lang="en-GB"/>
              <a:pPr>
                <a:defRPr/>
              </a:pPr>
              <a:t>‹#›</a:t>
            </a:fld>
            <a:endParaRPr lang="en-GB"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9C9F6862-225C-4E47-9616-CFB7293B0EC4}" type="datetimeFigureOut">
              <a:rPr lang="en-GB"/>
              <a:pPr>
                <a:defRPr/>
              </a:pPr>
              <a:t>20/04/2016</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838AFE25-86DC-4937-9B2E-BD27547555C8}" type="slidenum">
              <a:rPr lang="en-GB"/>
              <a:pPr>
                <a:defRPr/>
              </a:pPr>
              <a:t>‹#›</a:t>
            </a:fld>
            <a:endParaRPr lang="en-GB"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8B6BB6F-F1C6-4461-BC85-1E745878C69E}" type="datetimeFigureOut">
              <a:rPr lang="en-GB"/>
              <a:pPr>
                <a:defRPr/>
              </a:pPr>
              <a:t>20/04/2016</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49D46B62-9DEF-4790-BF66-8C3E5139B748}" type="slidenum">
              <a:rPr lang="en-GB"/>
              <a:pPr>
                <a:defRPr/>
              </a:pPr>
              <a:t>‹#›</a:t>
            </a:fld>
            <a:endParaRPr lang="en-GB"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ED63D1-3D12-44F9-A778-3854A95F9E74}" type="datetimeFigureOut">
              <a:rPr lang="en-GB"/>
              <a:pPr>
                <a:defRPr/>
              </a:pPr>
              <a:t>20/04/2016</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35A485B5-58EA-46CB-BF0E-649C598618F7}" type="slidenum">
              <a:rPr lang="en-GB"/>
              <a:pPr>
                <a:defRPr/>
              </a:pPr>
              <a:t>‹#›</a:t>
            </a:fld>
            <a:endParaRPr lang="en-GB"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7879E4-1E9B-49C0-B943-DDC8D7A6C808}" type="datetimeFigureOut">
              <a:rPr lang="en-GB"/>
              <a:pPr>
                <a:defRPr/>
              </a:pPr>
              <a:t>20/04/2016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B9D3C02F-EE4B-4437-8D07-BB88F226B0A7}" type="slidenum">
              <a:rPr lang="en-GB"/>
              <a:pPr>
                <a:defRPr/>
              </a:pPr>
              <a:t>‹#›</a:t>
            </a:fld>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5568F6-D342-4196-A80C-42C5D17AF3A2}" type="datetimeFigureOut">
              <a:rPr lang="en-GB"/>
              <a:pPr>
                <a:defRPr/>
              </a:pPr>
              <a:t>20/04/2016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3A1FC8A9-4D90-46CD-A050-C49B68E24271}" type="slidenum">
              <a:rPr lang="en-GB"/>
              <a:pPr>
                <a:defRPr/>
              </a:pPr>
              <a:t>‹#›</a:t>
            </a:fld>
            <a:endParaRPr lang="en-GB"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F5D22DD-A4BF-45C7-88BA-0BFA51B253B5}" type="datetimeFigureOut">
              <a:rPr lang="en-GB"/>
              <a:pPr>
                <a:defRPr/>
              </a:pPr>
              <a:t>20/04/2016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8800678D-C02E-4EF8-AC4F-B23A29A76056}" type="slidenum">
              <a:rPr lang="en-GB"/>
              <a:pPr>
                <a:defRPr/>
              </a:pPr>
              <a:t>‹#›</a:t>
            </a:fld>
            <a:endParaRPr lang="en-GB"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32F41DC-C66C-4FCE-AD84-02D68C3EEE77}" type="datetimeFigureOut">
              <a:rPr lang="en-GB"/>
              <a:pPr>
                <a:defRPr/>
              </a:pPr>
              <a:t>20/04/2016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3F6AF043-6A60-4519-87F2-14A153670699}" type="slidenum">
              <a:rPr lang="en-GB"/>
              <a:pPr>
                <a:defRPr/>
              </a:pPr>
              <a:t>‹#›</a:t>
            </a:fld>
            <a:endParaRPr lang="en-GB"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a:srcRect/>
          <a:stretch>
            <a:fillRect/>
          </a:stretch>
        </p:blipFill>
        <p:spPr bwMode="auto">
          <a:xfrm>
            <a:off x="7686675" y="5513388"/>
            <a:ext cx="963613" cy="963612"/>
          </a:xfrm>
          <a:prstGeom prst="rect">
            <a:avLst/>
          </a:prstGeom>
          <a:noFill/>
          <a:ln w="9525">
            <a:noFill/>
            <a:miter lim="800000"/>
            <a:headEnd/>
            <a:tailEnd/>
          </a:ln>
        </p:spPr>
      </p:pic>
      <p:sp>
        <p:nvSpPr>
          <p:cNvPr id="6" name="Rectangle 20"/>
          <p:cNvSpPr/>
          <p:nvPr userDrawn="1"/>
        </p:nvSpPr>
        <p:spPr>
          <a:xfrm>
            <a:off x="457200" y="6459538"/>
            <a:ext cx="1819275" cy="2413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solidFill>
                <a:prstClr val="black"/>
              </a:solidFill>
            </a:endParaRPr>
          </a:p>
        </p:txBody>
      </p:sp>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GB" dirty="0" smtClean="0"/>
              <a:t>Click to edit Master title style</a:t>
            </a:r>
            <a:endParaRPr lang="en-US" dirty="0"/>
          </a:p>
        </p:txBody>
      </p:sp>
      <p:sp>
        <p:nvSpPr>
          <p:cNvPr id="20" name="Content Placeholder 19"/>
          <p:cNvSpPr>
            <a:spLocks noGrp="1"/>
          </p:cNvSpPr>
          <p:nvPr>
            <p:ph sz="quarter" idx="10"/>
          </p:nvPr>
        </p:nvSpPr>
        <p:spPr>
          <a:xfrm>
            <a:off x="457200" y="5025459"/>
            <a:ext cx="6812020" cy="959925"/>
          </a:xfrm>
        </p:spPr>
        <p:txBody>
          <a:bodyPr anchor="b">
            <a:noAutofit/>
          </a:bodyPr>
          <a:lstStyle>
            <a:lvl1pPr marL="0" indent="0">
              <a:buFontTx/>
              <a:buNone/>
              <a:defRPr sz="2800">
                <a:solidFill>
                  <a:srgbClr val="00ADC6"/>
                </a:solidFill>
              </a:defRPr>
            </a:lvl1pPr>
          </a:lstStyle>
          <a:p>
            <a:pPr lvl="0"/>
            <a:r>
              <a:rPr lang="en-US" dirty="0" smtClean="0"/>
              <a:t>Click to edit Master text styles</a:t>
            </a:r>
          </a:p>
        </p:txBody>
      </p:sp>
      <p:sp>
        <p:nvSpPr>
          <p:cNvPr id="7" name="Content Placeholder 19"/>
          <p:cNvSpPr>
            <a:spLocks noGrp="1"/>
          </p:cNvSpPr>
          <p:nvPr>
            <p:ph sz="quarter" idx="11"/>
          </p:nvPr>
        </p:nvSpPr>
        <p:spPr>
          <a:xfrm>
            <a:off x="457200" y="5985383"/>
            <a:ext cx="4359965" cy="361031"/>
          </a:xfrm>
        </p:spPr>
        <p:txBody>
          <a:bodyPr anchor="b">
            <a:noAutofit/>
          </a:bodyPr>
          <a:lstStyle>
            <a:lvl1pPr marL="0" indent="0">
              <a:buFontTx/>
              <a:buNone/>
              <a:defRPr sz="1600">
                <a:solidFill>
                  <a:srgbClr val="00ADC6"/>
                </a:solidFill>
              </a:defRPr>
            </a:lvl1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456864" fontAlgn="auto">
              <a:spcBef>
                <a:spcPts val="0"/>
              </a:spcBef>
              <a:spcAft>
                <a:spcPts val="0"/>
              </a:spcAft>
              <a:defRPr>
                <a:latin typeface="+mn-lt"/>
                <a:cs typeface="+mn-cs"/>
              </a:defRPr>
            </a:lvl1pPr>
          </a:lstStyle>
          <a:p>
            <a:pPr>
              <a:defRPr/>
            </a:pPr>
            <a:fld id="{24171E8E-8137-445B-A014-EC5EC26EAEA4}" type="datetimeFigureOut">
              <a:rPr lang="en-US"/>
              <a:pPr>
                <a:defRPr/>
              </a:pPr>
              <a:t>4/20/2016</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456864" fontAlgn="auto">
              <a:spcBef>
                <a:spcPts val="0"/>
              </a:spcBef>
              <a:spcAft>
                <a:spcPts val="0"/>
              </a:spcAft>
              <a:defRPr dirty="0">
                <a:latin typeface="+mn-lt"/>
                <a:cs typeface="+mn-cs"/>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1E487E21-CF66-46E4-BC5F-DFEE00C1A617}" type="slidenum">
              <a:rPr lang="en-GB"/>
              <a:pPr>
                <a:defRPr/>
              </a:pPr>
              <a:t>‹#›</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a:srcRect/>
          <a:stretch>
            <a:fillRect/>
          </a:stretch>
        </p:blipFill>
        <p:spPr bwMode="auto">
          <a:xfrm>
            <a:off x="8078788" y="279400"/>
            <a:ext cx="817562" cy="509588"/>
          </a:xfrm>
          <a:prstGeom prst="rect">
            <a:avLst/>
          </a:prstGeom>
          <a:noFill/>
          <a:ln w="9525">
            <a:noFill/>
            <a:miter lim="800000"/>
            <a:headEnd/>
            <a:tailEnd/>
          </a:ln>
        </p:spPr>
      </p:pic>
      <p:sp>
        <p:nvSpPr>
          <p:cNvPr id="6"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0" descr="NHS England reversed out.png"/>
          <p:cNvPicPr>
            <a:picLocks noChangeAspect="1"/>
          </p:cNvPicPr>
          <p:nvPr userDrawn="1"/>
        </p:nvPicPr>
        <p:blipFill>
          <a:blip r:embed="rId3"/>
          <a:srcRect/>
          <a:stretch>
            <a:fillRect/>
          </a:stretch>
        </p:blipFill>
        <p:spPr bwMode="auto">
          <a:xfrm>
            <a:off x="8077200" y="279400"/>
            <a:ext cx="819150" cy="509588"/>
          </a:xfrm>
          <a:prstGeom prst="rect">
            <a:avLst/>
          </a:prstGeom>
          <a:noFill/>
          <a:ln w="9525">
            <a:noFill/>
            <a:miter lim="800000"/>
            <a:headEnd/>
            <a:tailEnd/>
          </a:ln>
        </p:spPr>
      </p:pic>
      <p:sp>
        <p:nvSpPr>
          <p:cNvPr id="8" name="Date Placeholder 3"/>
          <p:cNvSpPr txBox="1">
            <a:spLocks/>
          </p:cNvSpPr>
          <p:nvPr userDrawn="1"/>
        </p:nvSpPr>
        <p:spPr>
          <a:xfrm>
            <a:off x="457200" y="5984875"/>
            <a:ext cx="2133600" cy="365125"/>
          </a:xfrm>
          <a:prstGeom prst="rect">
            <a:avLst/>
          </a:prstGeom>
        </p:spPr>
        <p:txBody>
          <a:bodyPr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pic>
        <p:nvPicPr>
          <p:cNvPr id="9" name="Picture 11"/>
          <p:cNvPicPr>
            <a:picLocks noChangeAspect="1"/>
          </p:cNvPicPr>
          <p:nvPr userDrawn="1"/>
        </p:nvPicPr>
        <p:blipFill>
          <a:blip r:embed="rId4"/>
          <a:srcRect/>
          <a:stretch>
            <a:fillRect/>
          </a:stretch>
        </p:blipFill>
        <p:spPr bwMode="auto">
          <a:xfrm>
            <a:off x="7537450" y="5513388"/>
            <a:ext cx="1223963" cy="963612"/>
          </a:xfrm>
          <a:prstGeom prst="rect">
            <a:avLst/>
          </a:prstGeom>
          <a:noFill/>
          <a:ln w="9525">
            <a:noFill/>
            <a:miter lim="800000"/>
            <a:headEnd/>
            <a:tailEnd/>
          </a:ln>
        </p:spPr>
      </p:pic>
      <p:sp>
        <p:nvSpPr>
          <p:cNvPr id="15" name="Content Placeholder 19"/>
          <p:cNvSpPr>
            <a:spLocks noGrp="1"/>
          </p:cNvSpPr>
          <p:nvPr>
            <p:ph sz="quarter" idx="10"/>
          </p:nvPr>
        </p:nvSpPr>
        <p:spPr>
          <a:xfrm>
            <a:off x="457200" y="5025459"/>
            <a:ext cx="6812020" cy="959925"/>
          </a:xfrm>
        </p:spPr>
        <p:txBody>
          <a:bodyPr anchor="b">
            <a:noAutofit/>
          </a:bodyPr>
          <a:lstStyle>
            <a:lvl1pPr marL="0" indent="0">
              <a:buFontTx/>
              <a:buNone/>
              <a:defRPr sz="2800">
                <a:solidFill>
                  <a:schemeClr val="bg1"/>
                </a:solidFill>
              </a:defRPr>
            </a:lvl1pPr>
          </a:lstStyle>
          <a:p>
            <a:pPr lvl="0"/>
            <a:r>
              <a:rPr lang="en-US" dirty="0" smtClean="0"/>
              <a:t>Click to edit Master text styles</a:t>
            </a:r>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US" dirty="0" smtClean="0"/>
              <a:t>Click to edit Master title style</a:t>
            </a:r>
            <a:endParaRPr lang="en-US" dirty="0"/>
          </a:p>
        </p:txBody>
      </p:sp>
      <p:sp>
        <p:nvSpPr>
          <p:cNvPr id="10" name="Content Placeholder 19"/>
          <p:cNvSpPr>
            <a:spLocks noGrp="1"/>
          </p:cNvSpPr>
          <p:nvPr>
            <p:ph sz="quarter" idx="11"/>
          </p:nvPr>
        </p:nvSpPr>
        <p:spPr>
          <a:xfrm>
            <a:off x="457200" y="5985383"/>
            <a:ext cx="4359965" cy="361031"/>
          </a:xfrm>
        </p:spPr>
        <p:txBody>
          <a:bodyPr anchor="b">
            <a:noAutofit/>
          </a:bodyPr>
          <a:lstStyle>
            <a:lvl1pPr marL="0" indent="0">
              <a:buFontTx/>
              <a:buNone/>
              <a:defRPr sz="1600">
                <a:solidFill>
                  <a:schemeClr val="bg1"/>
                </a:solidFill>
              </a:defRPr>
            </a:lvl1pPr>
          </a:lstStyle>
          <a:p>
            <a:pPr lvl="0"/>
            <a:r>
              <a:rPr lang="en-US" dirty="0" smtClean="0"/>
              <a:t>Click to edit Master text styles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5" name="Picture 3" descr="image5.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7" name="Picture 8" descr="logo-a5.gif"/>
          <p:cNvPicPr>
            <a:picLocks noChangeAspect="1"/>
          </p:cNvPicPr>
          <p:nvPr userDrawn="1"/>
        </p:nvPicPr>
        <p:blipFill>
          <a:blip r:embed="rId3"/>
          <a:srcRect/>
          <a:stretch>
            <a:fillRect/>
          </a:stretch>
        </p:blipFill>
        <p:spPr bwMode="auto">
          <a:xfrm>
            <a:off x="8078788" y="280988"/>
            <a:ext cx="817562" cy="509587"/>
          </a:xfrm>
          <a:prstGeom prst="rect">
            <a:avLst/>
          </a:prstGeom>
          <a:noFill/>
          <a:ln w="9525">
            <a:noFill/>
            <a:miter lim="800000"/>
            <a:headEnd/>
            <a:tailEnd/>
          </a:ln>
        </p:spPr>
      </p:pic>
      <p:sp>
        <p:nvSpPr>
          <p:cNvPr id="2" name="Title 1"/>
          <p:cNvSpPr>
            <a:spLocks noGrp="1"/>
          </p:cNvSpPr>
          <p:nvPr>
            <p:ph type="title"/>
          </p:nvPr>
        </p:nvSpPr>
        <p:spPr>
          <a:xfrm>
            <a:off x="441791" y="1792198"/>
            <a:ext cx="3746684" cy="2160734"/>
          </a:xfrm>
        </p:spPr>
        <p:txBody>
          <a:bodyPr anchor="t">
            <a:noAutofit/>
          </a:bodyPr>
          <a:lstStyle>
            <a:lvl1pPr>
              <a:defRPr sz="4800" baseline="0"/>
            </a:lvl1pPr>
          </a:lstStyle>
          <a:p>
            <a:r>
              <a:rPr lang="en-US" dirty="0" smtClean="0"/>
              <a:t>Click to edit Master title style</a:t>
            </a:r>
            <a:endParaRPr lang="en-US" dirty="0"/>
          </a:p>
        </p:txBody>
      </p:sp>
      <p:sp>
        <p:nvSpPr>
          <p:cNvPr id="6" name="Content Placeholder 19"/>
          <p:cNvSpPr>
            <a:spLocks noGrp="1"/>
          </p:cNvSpPr>
          <p:nvPr>
            <p:ph sz="quarter" idx="1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smtClean="0"/>
              <a:t>Click to edit Master text styles</a:t>
            </a:r>
          </a:p>
        </p:txBody>
      </p:sp>
      <p:sp>
        <p:nvSpPr>
          <p:cNvPr id="8" name="Content Placeholder 19"/>
          <p:cNvSpPr>
            <a:spLocks noGrp="1"/>
          </p:cNvSpPr>
          <p:nvPr>
            <p:ph sz="quarter" idx="12"/>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5" name="Picture 10" descr="image6.jpg"/>
          <p:cNvPicPr>
            <a:picLocks noChangeAspect="1"/>
          </p:cNvPicPr>
          <p:nvPr userDrawn="1"/>
        </p:nvPicPr>
        <p:blipFill>
          <a:blip r:embed="rId2"/>
          <a:srcRect/>
          <a:stretch>
            <a:fillRect/>
          </a:stretch>
        </p:blipFill>
        <p:spPr bwMode="auto">
          <a:xfrm>
            <a:off x="0" y="9525"/>
            <a:ext cx="9144000" cy="6848475"/>
          </a:xfrm>
          <a:prstGeom prst="rect">
            <a:avLst/>
          </a:prstGeom>
          <a:noFill/>
          <a:ln w="9525">
            <a:noFill/>
            <a:miter lim="800000"/>
            <a:headEnd/>
            <a:tailEnd/>
          </a:ln>
        </p:spPr>
      </p:pic>
      <p:pic>
        <p:nvPicPr>
          <p:cNvPr id="6" name="Picture 11" descr="logo-a5.gif"/>
          <p:cNvPicPr>
            <a:picLocks noChangeAspect="1"/>
          </p:cNvPicPr>
          <p:nvPr userDrawn="1"/>
        </p:nvPicPr>
        <p:blipFill>
          <a:blip r:embed="rId3"/>
          <a:srcRect/>
          <a:stretch>
            <a:fillRect/>
          </a:stretch>
        </p:blipFill>
        <p:spPr bwMode="auto">
          <a:xfrm>
            <a:off x="8078788" y="280988"/>
            <a:ext cx="817562" cy="509587"/>
          </a:xfrm>
          <a:prstGeom prst="rect">
            <a:avLst/>
          </a:prstGeom>
          <a:noFill/>
          <a:ln w="9525">
            <a:noFill/>
            <a:miter lim="800000"/>
            <a:headEnd/>
            <a:tailEnd/>
          </a:ln>
        </p:spPr>
      </p:pic>
      <p:sp>
        <p:nvSpPr>
          <p:cNvPr id="7" name="Title 1"/>
          <p:cNvSpPr>
            <a:spLocks noGrp="1"/>
          </p:cNvSpPr>
          <p:nvPr>
            <p:ph type="title"/>
          </p:nvPr>
        </p:nvSpPr>
        <p:spPr>
          <a:xfrm>
            <a:off x="5230364" y="1692260"/>
            <a:ext cx="3535738" cy="2160734"/>
          </a:xfrm>
        </p:spPr>
        <p:txBody>
          <a:bodyPr anchor="t">
            <a:noAutofit/>
          </a:bodyPr>
          <a:lstStyle>
            <a:lvl1pPr>
              <a:defRPr sz="4800"/>
            </a:lvl1pPr>
          </a:lstStyle>
          <a:p>
            <a:r>
              <a:rPr lang="en-GB" dirty="0" smtClean="0"/>
              <a:t>Click to edit Master title style</a:t>
            </a:r>
            <a:endParaRPr lang="en-US" dirty="0"/>
          </a:p>
        </p:txBody>
      </p:sp>
      <p:sp>
        <p:nvSpPr>
          <p:cNvPr id="8" name="Content Placeholder 19"/>
          <p:cNvSpPr>
            <a:spLocks noGrp="1"/>
          </p:cNvSpPr>
          <p:nvPr>
            <p:ph sz="quarter" idx="11"/>
          </p:nvPr>
        </p:nvSpPr>
        <p:spPr>
          <a:xfrm>
            <a:off x="5382762" y="4993860"/>
            <a:ext cx="3383340" cy="991523"/>
          </a:xfrm>
        </p:spPr>
        <p:txBody>
          <a:bodyPr anchor="b">
            <a:normAutofit/>
          </a:bodyPr>
          <a:lstStyle>
            <a:lvl1pPr marL="0" indent="0">
              <a:buFontTx/>
              <a:buNone/>
              <a:defRPr sz="2800">
                <a:solidFill>
                  <a:schemeClr val="accent1"/>
                </a:solidFill>
              </a:defRPr>
            </a:lvl1pPr>
          </a:lstStyle>
          <a:p>
            <a:pPr lvl="0"/>
            <a:r>
              <a:rPr lang="en-US" dirty="0" smtClean="0"/>
              <a:t>Click to edit Master text styles</a:t>
            </a:r>
          </a:p>
        </p:txBody>
      </p:sp>
      <p:sp>
        <p:nvSpPr>
          <p:cNvPr id="10" name="Content Placeholder 19"/>
          <p:cNvSpPr>
            <a:spLocks noGrp="1"/>
          </p:cNvSpPr>
          <p:nvPr>
            <p:ph sz="quarter" idx="12"/>
          </p:nvPr>
        </p:nvSpPr>
        <p:spPr>
          <a:xfrm>
            <a:off x="5382763" y="5985383"/>
            <a:ext cx="3383340" cy="361031"/>
          </a:xfrm>
        </p:spPr>
        <p:txBody>
          <a:bodyPr anchor="b">
            <a:noAutofit/>
          </a:bodyPr>
          <a:lstStyle>
            <a:lvl1pPr marL="0" indent="0">
              <a:buFontTx/>
              <a:buNone/>
              <a:defRPr sz="1600">
                <a:solidFill>
                  <a:srgbClr val="00ADC6"/>
                </a:solidFill>
              </a:defRPr>
            </a:lvl1pPr>
          </a:lstStyle>
          <a:p>
            <a:pPr lvl="0"/>
            <a:r>
              <a:rPr lang="en-US" dirty="0"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5" name="Picture 8" descr="image7.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8" name="Picture 11" descr="NHS England reversed out.png"/>
          <p:cNvPicPr>
            <a:picLocks noChangeAspect="1"/>
          </p:cNvPicPr>
          <p:nvPr userDrawn="1"/>
        </p:nvPicPr>
        <p:blipFill>
          <a:blip r:embed="rId3"/>
          <a:srcRect/>
          <a:stretch>
            <a:fillRect/>
          </a:stretch>
        </p:blipFill>
        <p:spPr bwMode="auto">
          <a:xfrm>
            <a:off x="8077200" y="279400"/>
            <a:ext cx="819150" cy="509588"/>
          </a:xfrm>
          <a:prstGeom prst="rect">
            <a:avLst/>
          </a:prstGeom>
          <a:noFill/>
          <a:ln w="9525">
            <a:noFill/>
            <a:miter lim="800000"/>
            <a:headEnd/>
            <a:tailEnd/>
          </a:ln>
        </p:spPr>
      </p:pic>
      <p:sp>
        <p:nvSpPr>
          <p:cNvPr id="6" name="Title 1"/>
          <p:cNvSpPr>
            <a:spLocks noGrp="1"/>
          </p:cNvSpPr>
          <p:nvPr>
            <p:ph type="title"/>
          </p:nvPr>
        </p:nvSpPr>
        <p:spPr>
          <a:xfrm>
            <a:off x="457202" y="1571824"/>
            <a:ext cx="3746684" cy="2160734"/>
          </a:xfrm>
        </p:spPr>
        <p:txBody>
          <a:bodyPr anchor="t">
            <a:noAutofit/>
          </a:bodyPr>
          <a:lstStyle>
            <a:lvl1pPr>
              <a:defRPr sz="4800"/>
            </a:lvl1pPr>
          </a:lstStyle>
          <a:p>
            <a:r>
              <a:rPr lang="en-GB" dirty="0" smtClean="0"/>
              <a:t>Click to edit Master title style</a:t>
            </a:r>
            <a:endParaRPr lang="en-US" dirty="0"/>
          </a:p>
        </p:txBody>
      </p:sp>
      <p:sp>
        <p:nvSpPr>
          <p:cNvPr id="10" name="Content Placeholder 19"/>
          <p:cNvSpPr>
            <a:spLocks noGrp="1"/>
          </p:cNvSpPr>
          <p:nvPr>
            <p:ph sz="quarter" idx="1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smtClean="0"/>
              <a:t>Click to edit Master text styles</a:t>
            </a:r>
          </a:p>
        </p:txBody>
      </p:sp>
      <p:sp>
        <p:nvSpPr>
          <p:cNvPr id="7" name="Content Placeholder 19"/>
          <p:cNvSpPr>
            <a:spLocks noGrp="1"/>
          </p:cNvSpPr>
          <p:nvPr>
            <p:ph sz="quarter" idx="12"/>
          </p:nvPr>
        </p:nvSpPr>
        <p:spPr>
          <a:xfrm>
            <a:off x="457200" y="5985383"/>
            <a:ext cx="3675271" cy="361031"/>
          </a:xfrm>
        </p:spPr>
        <p:txBody>
          <a:bodyPr anchor="b">
            <a:noAutofit/>
          </a:bodyPr>
          <a:lstStyle>
            <a:lvl1pPr marL="0" indent="0">
              <a:buFontTx/>
              <a:buNone/>
              <a:defRPr sz="1600">
                <a:solidFill>
                  <a:schemeClr val="accent3"/>
                </a:solidFill>
              </a:defRPr>
            </a:lvl1pPr>
          </a:lstStyle>
          <a:p>
            <a:pPr lvl="0"/>
            <a:r>
              <a:rPr lang="en-US" dirty="0"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9" name="Picture 9" descr="logo-a5.gif"/>
          <p:cNvPicPr>
            <a:picLocks noChangeAspect="1"/>
          </p:cNvPicPr>
          <p:nvPr userDrawn="1"/>
        </p:nvPicPr>
        <p:blipFill>
          <a:blip r:embed="rId3"/>
          <a:srcRect/>
          <a:stretch>
            <a:fillRect/>
          </a:stretch>
        </p:blipFill>
        <p:spPr bwMode="auto">
          <a:xfrm>
            <a:off x="8078788" y="280988"/>
            <a:ext cx="817562" cy="509587"/>
          </a:xfrm>
          <a:prstGeom prst="rect">
            <a:avLst/>
          </a:prstGeom>
          <a:noFill/>
          <a:ln w="9525">
            <a:noFill/>
            <a:miter lim="800000"/>
            <a:headEnd/>
            <a:tailEnd/>
          </a:ln>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p:nvPr>
        </p:nvSpPr>
        <p:spPr>
          <a:xfrm>
            <a:off x="5382762" y="4993860"/>
            <a:ext cx="3383340" cy="991523"/>
          </a:xfrm>
        </p:spPr>
        <p:txBody>
          <a:bodyPr anchor="b">
            <a:normAutofit/>
          </a:bodyPr>
          <a:lstStyle>
            <a:lvl1pPr marL="0" indent="0">
              <a:buFontTx/>
              <a:buNone/>
              <a:defRPr sz="2800">
                <a:solidFill>
                  <a:schemeClr val="accent3"/>
                </a:solidFill>
              </a:defRPr>
            </a:lvl1pPr>
          </a:lstStyle>
          <a:p>
            <a:pPr lvl="0"/>
            <a:r>
              <a:rPr lang="en-US" dirty="0" smtClean="0"/>
              <a:t>Click to edit Master text styles</a:t>
            </a:r>
          </a:p>
        </p:txBody>
      </p:sp>
      <p:sp>
        <p:nvSpPr>
          <p:cNvPr id="8" name="Content Placeholder 19"/>
          <p:cNvSpPr>
            <a:spLocks noGrp="1"/>
          </p:cNvSpPr>
          <p:nvPr>
            <p:ph sz="quarter" idx="12"/>
          </p:nvPr>
        </p:nvSpPr>
        <p:spPr>
          <a:xfrm>
            <a:off x="5382763" y="5985383"/>
            <a:ext cx="3383340" cy="361031"/>
          </a:xfrm>
        </p:spPr>
        <p:txBody>
          <a:bodyPr anchor="b">
            <a:noAutofit/>
          </a:bodyPr>
          <a:lstStyle>
            <a:lvl1pPr marL="0" indent="0">
              <a:buFontTx/>
              <a:buNone/>
              <a:defRPr sz="1600">
                <a:solidFill>
                  <a:srgbClr val="003893"/>
                </a:solidFill>
              </a:defRPr>
            </a:lvl1pPr>
          </a:lstStyle>
          <a:p>
            <a:pPr lvl="0"/>
            <a:r>
              <a:rPr lang="en-US" dirty="0" smtClean="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5" name="Picture 5" descr="NHS England reversed out.png"/>
          <p:cNvPicPr>
            <a:picLocks noChangeAspect="1"/>
          </p:cNvPicPr>
          <p:nvPr userDrawn="1"/>
        </p:nvPicPr>
        <p:blipFill>
          <a:blip r:embed="rId2"/>
          <a:srcRect/>
          <a:stretch>
            <a:fillRect/>
          </a:stretch>
        </p:blipFill>
        <p:spPr bwMode="auto">
          <a:xfrm>
            <a:off x="8077200" y="279400"/>
            <a:ext cx="819150" cy="509588"/>
          </a:xfrm>
          <a:prstGeom prst="rect">
            <a:avLst/>
          </a:prstGeom>
          <a:noFill/>
          <a:ln w="9525">
            <a:noFill/>
            <a:miter lim="800000"/>
            <a:headEnd/>
            <a:tailEnd/>
          </a:ln>
        </p:spPr>
      </p:pic>
      <p:pic>
        <p:nvPicPr>
          <p:cNvPr id="6" name="Picture 6" descr="Untitled-2.png"/>
          <p:cNvPicPr>
            <a:picLocks noChangeAspect="1"/>
          </p:cNvPicPr>
          <p:nvPr userDrawn="1"/>
        </p:nvPicPr>
        <p:blipFill>
          <a:blip r:embed="rId3"/>
          <a:srcRect/>
          <a:stretch>
            <a:fillRect/>
          </a:stretch>
        </p:blipFill>
        <p:spPr bwMode="auto">
          <a:xfrm>
            <a:off x="7721600" y="5487988"/>
            <a:ext cx="917575" cy="1003300"/>
          </a:xfrm>
          <a:prstGeom prst="rect">
            <a:avLst/>
          </a:prstGeom>
          <a:noFill/>
          <a:ln w="9525">
            <a:noFill/>
            <a:miter lim="800000"/>
            <a:headEnd/>
            <a:tailEnd/>
          </a:ln>
        </p:spPr>
      </p:pic>
      <p:sp>
        <p:nvSpPr>
          <p:cNvPr id="8" name="Content Placeholder 19"/>
          <p:cNvSpPr>
            <a:spLocks noGrp="1"/>
          </p:cNvSpPr>
          <p:nvPr>
            <p:ph sz="quarter" idx="10"/>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smtClean="0"/>
              <a:t>Click to edit Master text styles</a:t>
            </a:r>
          </a:p>
        </p:txBody>
      </p:sp>
      <p:sp>
        <p:nvSpPr>
          <p:cNvPr id="12" name="Content Placeholder 19"/>
          <p:cNvSpPr>
            <a:spLocks noGrp="1"/>
          </p:cNvSpPr>
          <p:nvPr>
            <p:ph sz="quarter" idx="11"/>
          </p:nvPr>
        </p:nvSpPr>
        <p:spPr>
          <a:xfrm>
            <a:off x="609600" y="1837997"/>
            <a:ext cx="7111312" cy="2446873"/>
          </a:xfrm>
        </p:spPr>
        <p:txBody>
          <a:bodyPr>
            <a:normAutofit/>
          </a:bodyPr>
          <a:lstStyle>
            <a:lvl1pPr marL="0" indent="0">
              <a:buFontTx/>
              <a:buNone/>
              <a:defRPr sz="3600">
                <a:solidFill>
                  <a:schemeClr val="bg1"/>
                </a:solidFill>
                <a:latin typeface="Arial"/>
                <a:cs typeface="Arial"/>
              </a:defRPr>
            </a:lvl1pPr>
          </a:lstStyle>
          <a:p>
            <a:pPr lvl="0"/>
            <a:r>
              <a:rPr lang="en-US" dirty="0" smtClean="0"/>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 name="Picture 7" descr="logo-a5.png"/>
          <p:cNvPicPr>
            <a:picLocks noChangeAspect="1"/>
          </p:cNvPicPr>
          <p:nvPr userDrawn="1"/>
        </p:nvPicPr>
        <p:blipFill>
          <a:blip r:embed="rId3"/>
          <a:srcRect/>
          <a:stretch>
            <a:fillRect/>
          </a:stretch>
        </p:blipFill>
        <p:spPr bwMode="auto">
          <a:xfrm>
            <a:off x="8078788" y="279400"/>
            <a:ext cx="817562" cy="509588"/>
          </a:xfrm>
          <a:prstGeom prst="rect">
            <a:avLst/>
          </a:prstGeom>
          <a:noFill/>
          <a:ln w="9525">
            <a:noFill/>
            <a:miter lim="800000"/>
            <a:headEnd/>
            <a:tailEnd/>
          </a:ln>
        </p:spPr>
      </p:pic>
      <p:sp>
        <p:nvSpPr>
          <p:cNvPr id="6" name="Title 1"/>
          <p:cNvSpPr>
            <a:spLocks noGrp="1"/>
          </p:cNvSpPr>
          <p:nvPr>
            <p:ph type="title"/>
          </p:nvPr>
        </p:nvSpPr>
        <p:spPr>
          <a:xfrm>
            <a:off x="457202" y="1692260"/>
            <a:ext cx="3535738" cy="2160734"/>
          </a:xfrm>
        </p:spPr>
        <p:txBody>
          <a:bodyPr anchor="t">
            <a:noAutofit/>
          </a:bodyPr>
          <a:lstStyle>
            <a:lvl1pPr>
              <a:defRPr sz="4800"/>
            </a:lvl1pPr>
          </a:lstStyle>
          <a:p>
            <a:r>
              <a:rPr lang="en-GB" dirty="0" smtClean="0"/>
              <a:t>Click to edit Master title style</a:t>
            </a:r>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 name="Picture 5" descr="logo-a5.png"/>
          <p:cNvPicPr>
            <a:picLocks noChangeAspect="1"/>
          </p:cNvPicPr>
          <p:nvPr userDrawn="1"/>
        </p:nvPicPr>
        <p:blipFill>
          <a:blip r:embed="rId3"/>
          <a:srcRect/>
          <a:stretch>
            <a:fillRect/>
          </a:stretch>
        </p:blipFill>
        <p:spPr bwMode="auto">
          <a:xfrm>
            <a:off x="8078788" y="279400"/>
            <a:ext cx="817562" cy="509588"/>
          </a:xfrm>
          <a:prstGeom prst="rect">
            <a:avLst/>
          </a:prstGeom>
          <a:noFill/>
          <a:ln w="9525">
            <a:noFill/>
            <a:miter lim="800000"/>
            <a:headEnd/>
            <a:tailEnd/>
          </a:ln>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GB" dirty="0" smtClean="0"/>
              <a:t>Click to edit Master title style</a:t>
            </a:r>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srcRect/>
          <a:stretch>
            <a:fillRect/>
          </a:stretch>
        </p:blipFill>
        <p:spPr bwMode="auto">
          <a:xfrm>
            <a:off x="7537450" y="5513388"/>
            <a:ext cx="1223963" cy="963612"/>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Title 1"/>
          <p:cNvSpPr>
            <a:spLocks noGrp="1"/>
          </p:cNvSpPr>
          <p:nvPr>
            <p:ph type="title"/>
          </p:nvPr>
        </p:nvSpPr>
        <p:spPr>
          <a:xfrm>
            <a:off x="457201" y="749912"/>
            <a:ext cx="7356815" cy="667725"/>
          </a:xfrm>
        </p:spPr>
        <p:txBody>
          <a:bodyPr/>
          <a:lstStyle/>
          <a:p>
            <a:r>
              <a:rPr lang="en-GB" smtClean="0"/>
              <a:t>Click to edit Master title style</a:t>
            </a:r>
            <a:endParaRPr lang="en-US"/>
          </a:p>
        </p:txBody>
      </p:sp>
      <p:sp>
        <p:nvSpPr>
          <p:cNvPr id="5" name="Slide Number Placeholder 2"/>
          <p:cNvSpPr>
            <a:spLocks noGrp="1"/>
          </p:cNvSpPr>
          <p:nvPr>
            <p:ph type="sldNum" sz="quarter" idx="10"/>
          </p:nvPr>
        </p:nvSpPr>
        <p:spPr/>
        <p:txBody>
          <a:bodyPr/>
          <a:lstStyle>
            <a:lvl1pPr>
              <a:defRPr/>
            </a:lvl1pPr>
          </a:lstStyle>
          <a:p>
            <a:pPr>
              <a:defRPr/>
            </a:pPr>
            <a:fld id="{7B57C607-7C7B-4A71-A677-6C7C03B959AF}"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no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4" name="Content Placeholder 2"/>
          <p:cNvSpPr>
            <a:spLocks noGrp="1"/>
          </p:cNvSpPr>
          <p:nvPr>
            <p:ph idx="1"/>
          </p:nvPr>
        </p:nvSpPr>
        <p:spPr>
          <a:xfrm>
            <a:off x="457200" y="1680295"/>
            <a:ext cx="7841707" cy="3950736"/>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Slide Number Placeholder 2"/>
          <p:cNvSpPr>
            <a:spLocks noGrp="1"/>
          </p:cNvSpPr>
          <p:nvPr>
            <p:ph type="sldNum" sz="quarter" idx="10"/>
          </p:nvPr>
        </p:nvSpPr>
        <p:spPr/>
        <p:txBody>
          <a:bodyPr/>
          <a:lstStyle>
            <a:lvl1pPr>
              <a:defRPr/>
            </a:lvl1pPr>
          </a:lstStyle>
          <a:p>
            <a:pPr>
              <a:defRPr/>
            </a:pPr>
            <a:fld id="{BA8F5A65-DC79-4966-965A-B3F7CE6FE248}"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456864" fontAlgn="auto">
              <a:spcBef>
                <a:spcPts val="0"/>
              </a:spcBef>
              <a:spcAft>
                <a:spcPts val="0"/>
              </a:spcAft>
              <a:defRPr>
                <a:latin typeface="+mn-lt"/>
                <a:cs typeface="+mn-cs"/>
              </a:defRPr>
            </a:lvl1pPr>
          </a:lstStyle>
          <a:p>
            <a:pPr>
              <a:defRPr/>
            </a:pPr>
            <a:fld id="{249DA33D-FC6A-49F9-9288-08F0D2F91323}" type="datetimeFigureOut">
              <a:rPr lang="en-US"/>
              <a:pPr>
                <a:defRPr/>
              </a:pPr>
              <a:t>4/20/2016</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456864" fontAlgn="auto">
              <a:spcBef>
                <a:spcPts val="0"/>
              </a:spcBef>
              <a:spcAft>
                <a:spcPts val="0"/>
              </a:spcAft>
              <a:defRPr dirty="0">
                <a:latin typeface="+mn-lt"/>
                <a:cs typeface="+mn-cs"/>
              </a:defRPr>
            </a:lvl1pPr>
          </a:lstStyle>
          <a:p>
            <a:pPr>
              <a:defRPr/>
            </a:pPr>
            <a:endParaRPr lang="en-GB" dirty="0"/>
          </a:p>
        </p:txBody>
      </p:sp>
      <p:sp>
        <p:nvSpPr>
          <p:cNvPr id="7" name="Slide Number Placeholder 6"/>
          <p:cNvSpPr>
            <a:spLocks noGrp="1"/>
          </p:cNvSpPr>
          <p:nvPr>
            <p:ph type="sldNum" sz="quarter" idx="12"/>
          </p:nvPr>
        </p:nvSpPr>
        <p:spPr/>
        <p:txBody>
          <a:bodyPr/>
          <a:lstStyle>
            <a:lvl1pPr>
              <a:defRPr/>
            </a:lvl1pPr>
          </a:lstStyle>
          <a:p>
            <a:pPr>
              <a:defRPr/>
            </a:pPr>
            <a:fld id="{620D2F32-1C6B-4A32-83C2-769290932F57}" type="slidenum">
              <a:rPr lang="en-GB"/>
              <a:pPr>
                <a:defRPr/>
              </a:pPr>
              <a:t>‹#›</a:t>
            </a:fld>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Date Placeholder 3"/>
          <p:cNvSpPr>
            <a:spLocks noGrp="1"/>
          </p:cNvSpPr>
          <p:nvPr>
            <p:ph type="dt" sz="half" idx="10"/>
          </p:nvPr>
        </p:nvSpPr>
        <p:spPr>
          <a:xfrm>
            <a:off x="7896225" y="6310313"/>
            <a:ext cx="900113" cy="179387"/>
          </a:xfrm>
          <a:prstGeom prst="rect">
            <a:avLst/>
          </a:prstGeom>
        </p:spPr>
        <p:txBody>
          <a:bodyPr/>
          <a:lstStyle>
            <a:lvl1pPr>
              <a:defRPr>
                <a:solidFill>
                  <a:prstClr val="black"/>
                </a:solidFill>
                <a:ea typeface="MS PGothic" pitchFamily="34" charset="-128"/>
              </a:defRPr>
            </a:lvl1pPr>
          </a:lstStyle>
          <a:p>
            <a:pPr>
              <a:defRPr/>
            </a:pPr>
            <a:fld id="{28EE9FD7-9231-4747-9D4D-117CB7B1191D}" type="datetime1">
              <a:rPr lang="en-GB"/>
              <a:pPr>
                <a:defRPr/>
              </a:pPr>
              <a:t>20/04/2016</a:t>
            </a:fld>
            <a:endParaRPr lang="en-GB" dirty="0"/>
          </a:p>
        </p:txBody>
      </p:sp>
      <p:sp>
        <p:nvSpPr>
          <p:cNvPr id="4" name="Footer Placeholder 4"/>
          <p:cNvSpPr>
            <a:spLocks noGrp="1"/>
          </p:cNvSpPr>
          <p:nvPr>
            <p:ph type="ftr" sz="quarter" idx="11"/>
          </p:nvPr>
        </p:nvSpPr>
        <p:spPr>
          <a:xfrm>
            <a:off x="655638" y="6310313"/>
            <a:ext cx="7240587" cy="179387"/>
          </a:xfrm>
          <a:prstGeom prst="rect">
            <a:avLst/>
          </a:prstGeom>
        </p:spPr>
        <p:txBody>
          <a:bodyPr/>
          <a:lstStyle>
            <a:lvl1pPr>
              <a:defRPr dirty="0">
                <a:solidFill>
                  <a:prstClr val="black"/>
                </a:solidFill>
                <a:ea typeface="MS PGothic" pitchFamily="34" charset="-128"/>
              </a:defRPr>
            </a:lvl1pPr>
          </a:lstStyle>
          <a:p>
            <a:pPr>
              <a:defRPr/>
            </a:pPr>
            <a:r>
              <a:rPr lang="en-GB" dirty="0"/>
              <a:t>NHS | Presentation to [XXXX Company] | [Type Date]</a:t>
            </a:r>
          </a:p>
        </p:txBody>
      </p:sp>
      <p:sp>
        <p:nvSpPr>
          <p:cNvPr id="5" name="Slide Number Placeholder 5"/>
          <p:cNvSpPr>
            <a:spLocks noGrp="1"/>
          </p:cNvSpPr>
          <p:nvPr>
            <p:ph type="sldNum" sz="quarter" idx="12"/>
          </p:nvPr>
        </p:nvSpPr>
        <p:spPr/>
        <p:txBody>
          <a:bodyPr/>
          <a:lstStyle>
            <a:lvl1pPr>
              <a:defRPr>
                <a:ea typeface="MS PGothic" pitchFamily="34" charset="-128"/>
              </a:defRPr>
            </a:lvl1pPr>
          </a:lstStyle>
          <a:p>
            <a:pPr>
              <a:defRPr/>
            </a:pPr>
            <a:fld id="{71B809B2-242E-4BC4-9930-13EB6D6734ED}" type="slidenum">
              <a:rPr lang="en-GB"/>
              <a:pPr>
                <a:defRPr/>
              </a:pPr>
              <a:t>‹#›</a:t>
            </a:fld>
            <a:endParaRPr lang="en-GB"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NHS England 2">
    <p:spTree>
      <p:nvGrpSpPr>
        <p:cNvPr id="1" name=""/>
        <p:cNvGrpSpPr/>
        <p:nvPr/>
      </p:nvGrpSpPr>
      <p:grpSpPr>
        <a:xfrm>
          <a:off x="0" y="0"/>
          <a:ext cx="0" cy="0"/>
          <a:chOff x="0" y="0"/>
          <a:chExt cx="0" cy="0"/>
        </a:xfrm>
      </p:grpSpPr>
      <p:pic>
        <p:nvPicPr>
          <p:cNvPr id="2" name="Picture 6" descr="Screen Shot 2013-05-05 at 12.27.11.png"/>
          <p:cNvPicPr>
            <a:picLocks noChangeAspect="1" noChangeArrowheads="1"/>
          </p:cNvPicPr>
          <p:nvPr userDrawn="1"/>
        </p:nvPicPr>
        <p:blipFill>
          <a:blip r:embed="rId2"/>
          <a:srcRect/>
          <a:stretch>
            <a:fillRect/>
          </a:stretch>
        </p:blipFill>
        <p:spPr bwMode="auto">
          <a:xfrm>
            <a:off x="7164388" y="188913"/>
            <a:ext cx="1562100" cy="890587"/>
          </a:xfrm>
          <a:prstGeom prst="rect">
            <a:avLst/>
          </a:prstGeom>
          <a:noFill/>
          <a:ln w="9525">
            <a:noFill/>
            <a:miter lim="800000"/>
            <a:headEnd/>
            <a:tailEnd/>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t="17149" r="12273" b="24251"/>
          <a:stretch>
            <a:fillRect/>
          </a:stretch>
        </p:blipFill>
        <p:spPr bwMode="auto">
          <a:xfrm>
            <a:off x="7439025" y="123825"/>
            <a:ext cx="1704975" cy="801688"/>
          </a:xfrm>
          <a:prstGeom prst="rect">
            <a:avLst/>
          </a:prstGeom>
          <a:noFill/>
          <a:ln w="9525">
            <a:noFill/>
            <a:miter lim="800000"/>
            <a:headEnd/>
            <a:tailEnd/>
          </a:ln>
        </p:spPr>
      </p:pic>
      <p:sp>
        <p:nvSpPr>
          <p:cNvPr id="2" name="Title 1"/>
          <p:cNvSpPr>
            <a:spLocks noGrp="1"/>
          </p:cNvSpPr>
          <p:nvPr>
            <p:ph type="title"/>
          </p:nvPr>
        </p:nvSpPr>
        <p:spPr>
          <a:xfrm>
            <a:off x="131671" y="918397"/>
            <a:ext cx="9032290" cy="637116"/>
          </a:xfrm>
        </p:spPr>
        <p:txBody>
          <a:bodyPr lIns="0" tIns="0" rIns="0" bIns="0" anchor="t"/>
          <a:lstStyle>
            <a:lvl1pPr>
              <a:defRPr>
                <a:solidFill>
                  <a:srgbClr val="003F7E"/>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51521" y="1739179"/>
            <a:ext cx="8640960" cy="4944967"/>
          </a:xfrm>
        </p:spPr>
        <p:txBody>
          <a:bodyPr/>
          <a:lstStyle>
            <a:lvl1pPr marL="337240" indent="-337240">
              <a:buFont typeface="Wingdings" pitchFamily="2" charset="2"/>
              <a:buChar char="§"/>
              <a:defRPr>
                <a:solidFill>
                  <a:srgbClr val="003F7E"/>
                </a:solidFill>
              </a:defRPr>
            </a:lvl1pPr>
            <a:lvl2pPr marL="730688" indent="-281028">
              <a:buFont typeface="Wingdings" pitchFamily="2" charset="2"/>
              <a:buChar char="Ø"/>
              <a:defRPr>
                <a:solidFill>
                  <a:srgbClr val="003F7E"/>
                </a:solidFill>
              </a:defRPr>
            </a:lvl2pPr>
            <a:lvl3pPr marL="1124132" indent="-224821">
              <a:buFont typeface="Courier New" pitchFamily="49" charset="0"/>
              <a:buChar char="o"/>
              <a:defRPr>
                <a:solidFill>
                  <a:srgbClr val="003F7E"/>
                </a:solidFill>
              </a:defRPr>
            </a:lvl3pPr>
            <a:lvl4pPr marL="1573791" indent="-224821">
              <a:buFont typeface="Arial" pitchFamily="34" charset="0"/>
              <a:buChar char="•"/>
              <a:defRPr>
                <a:solidFill>
                  <a:srgbClr val="003F7E"/>
                </a:solidFill>
              </a:defRPr>
            </a:lvl4pPr>
            <a:lvl5pPr>
              <a:defRPr>
                <a:solidFill>
                  <a:srgbClr val="003F7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a:srcRect/>
          <a:stretch>
            <a:fillRect/>
          </a:stretch>
        </p:blipFill>
        <p:spPr bwMode="auto">
          <a:xfrm>
            <a:off x="7686675" y="5513388"/>
            <a:ext cx="963613" cy="963612"/>
          </a:xfrm>
          <a:prstGeom prst="rect">
            <a:avLst/>
          </a:prstGeom>
          <a:noFill/>
          <a:ln w="9525">
            <a:noFill/>
            <a:miter lim="800000"/>
            <a:headEnd/>
            <a:tailEnd/>
          </a:ln>
        </p:spPr>
      </p:pic>
      <p:sp>
        <p:nvSpPr>
          <p:cNvPr id="6" name="Rectangle 20"/>
          <p:cNvSpPr/>
          <p:nvPr userDrawn="1"/>
        </p:nvSpPr>
        <p:spPr>
          <a:xfrm>
            <a:off x="457200" y="6459538"/>
            <a:ext cx="1819275" cy="2413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solidFill>
                <a:prstClr val="black"/>
              </a:solidFill>
            </a:endParaRPr>
          </a:p>
        </p:txBody>
      </p:sp>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GB" dirty="0" smtClean="0"/>
              <a:t>Click to edit Master title style</a:t>
            </a:r>
            <a:endParaRPr lang="en-US" dirty="0"/>
          </a:p>
        </p:txBody>
      </p:sp>
      <p:sp>
        <p:nvSpPr>
          <p:cNvPr id="20" name="Content Placeholder 19"/>
          <p:cNvSpPr>
            <a:spLocks noGrp="1"/>
          </p:cNvSpPr>
          <p:nvPr>
            <p:ph sz="quarter" idx="10"/>
          </p:nvPr>
        </p:nvSpPr>
        <p:spPr>
          <a:xfrm>
            <a:off x="457200" y="5025459"/>
            <a:ext cx="6812020" cy="959925"/>
          </a:xfrm>
        </p:spPr>
        <p:txBody>
          <a:bodyPr anchor="b">
            <a:noAutofit/>
          </a:bodyPr>
          <a:lstStyle>
            <a:lvl1pPr marL="0" indent="0">
              <a:buFontTx/>
              <a:buNone/>
              <a:defRPr sz="2800">
                <a:solidFill>
                  <a:srgbClr val="00ADC6"/>
                </a:solidFill>
              </a:defRPr>
            </a:lvl1pPr>
          </a:lstStyle>
          <a:p>
            <a:pPr lvl="0"/>
            <a:r>
              <a:rPr lang="en-US" dirty="0" smtClean="0"/>
              <a:t>Click to edit Master text styles</a:t>
            </a:r>
          </a:p>
        </p:txBody>
      </p:sp>
      <p:sp>
        <p:nvSpPr>
          <p:cNvPr id="7" name="Content Placeholder 19"/>
          <p:cNvSpPr>
            <a:spLocks noGrp="1"/>
          </p:cNvSpPr>
          <p:nvPr>
            <p:ph sz="quarter" idx="11"/>
          </p:nvPr>
        </p:nvSpPr>
        <p:spPr>
          <a:xfrm>
            <a:off x="457200" y="5985383"/>
            <a:ext cx="4359965" cy="361031"/>
          </a:xfrm>
        </p:spPr>
        <p:txBody>
          <a:bodyPr anchor="b">
            <a:noAutofit/>
          </a:bodyPr>
          <a:lstStyle>
            <a:lvl1pPr marL="0" indent="0">
              <a:buFontTx/>
              <a:buNone/>
              <a:defRPr sz="1600">
                <a:solidFill>
                  <a:srgbClr val="00ADC6"/>
                </a:solidFill>
              </a:defRPr>
            </a:lvl1pPr>
          </a:lstStyle>
          <a:p>
            <a:pPr lvl="0"/>
            <a:r>
              <a:rPr lang="en-US" dirty="0" smtClean="0"/>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a:srcRect/>
          <a:stretch>
            <a:fillRect/>
          </a:stretch>
        </p:blipFill>
        <p:spPr bwMode="auto">
          <a:xfrm>
            <a:off x="8078788" y="279400"/>
            <a:ext cx="817562" cy="509588"/>
          </a:xfrm>
          <a:prstGeom prst="rect">
            <a:avLst/>
          </a:prstGeom>
          <a:noFill/>
          <a:ln w="9525">
            <a:noFill/>
            <a:miter lim="800000"/>
            <a:headEnd/>
            <a:tailEnd/>
          </a:ln>
        </p:spPr>
      </p:pic>
      <p:sp>
        <p:nvSpPr>
          <p:cNvPr id="6"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0" descr="NHS England reversed out.png"/>
          <p:cNvPicPr>
            <a:picLocks noChangeAspect="1"/>
          </p:cNvPicPr>
          <p:nvPr userDrawn="1"/>
        </p:nvPicPr>
        <p:blipFill>
          <a:blip r:embed="rId3"/>
          <a:srcRect/>
          <a:stretch>
            <a:fillRect/>
          </a:stretch>
        </p:blipFill>
        <p:spPr bwMode="auto">
          <a:xfrm>
            <a:off x="8077200" y="279400"/>
            <a:ext cx="819150" cy="509588"/>
          </a:xfrm>
          <a:prstGeom prst="rect">
            <a:avLst/>
          </a:prstGeom>
          <a:noFill/>
          <a:ln w="9525">
            <a:noFill/>
            <a:miter lim="800000"/>
            <a:headEnd/>
            <a:tailEnd/>
          </a:ln>
        </p:spPr>
      </p:pic>
      <p:sp>
        <p:nvSpPr>
          <p:cNvPr id="8" name="Date Placeholder 3"/>
          <p:cNvSpPr txBox="1">
            <a:spLocks/>
          </p:cNvSpPr>
          <p:nvPr userDrawn="1"/>
        </p:nvSpPr>
        <p:spPr>
          <a:xfrm>
            <a:off x="457200" y="5984875"/>
            <a:ext cx="2133600" cy="365125"/>
          </a:xfrm>
          <a:prstGeom prst="rect">
            <a:avLst/>
          </a:prstGeom>
        </p:spPr>
        <p:txBody>
          <a:bodyPr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pic>
        <p:nvPicPr>
          <p:cNvPr id="9" name="Picture 11"/>
          <p:cNvPicPr>
            <a:picLocks noChangeAspect="1"/>
          </p:cNvPicPr>
          <p:nvPr userDrawn="1"/>
        </p:nvPicPr>
        <p:blipFill>
          <a:blip r:embed="rId4"/>
          <a:srcRect/>
          <a:stretch>
            <a:fillRect/>
          </a:stretch>
        </p:blipFill>
        <p:spPr bwMode="auto">
          <a:xfrm>
            <a:off x="7537450" y="5513388"/>
            <a:ext cx="1223963" cy="963612"/>
          </a:xfrm>
          <a:prstGeom prst="rect">
            <a:avLst/>
          </a:prstGeom>
          <a:noFill/>
          <a:ln w="9525">
            <a:noFill/>
            <a:miter lim="800000"/>
            <a:headEnd/>
            <a:tailEnd/>
          </a:ln>
        </p:spPr>
      </p:pic>
      <p:sp>
        <p:nvSpPr>
          <p:cNvPr id="15" name="Content Placeholder 19"/>
          <p:cNvSpPr>
            <a:spLocks noGrp="1"/>
          </p:cNvSpPr>
          <p:nvPr>
            <p:ph sz="quarter" idx="10"/>
          </p:nvPr>
        </p:nvSpPr>
        <p:spPr>
          <a:xfrm>
            <a:off x="457200" y="5025459"/>
            <a:ext cx="6812020" cy="959925"/>
          </a:xfrm>
        </p:spPr>
        <p:txBody>
          <a:bodyPr anchor="b">
            <a:noAutofit/>
          </a:bodyPr>
          <a:lstStyle>
            <a:lvl1pPr marL="0" indent="0">
              <a:buFontTx/>
              <a:buNone/>
              <a:defRPr sz="2800">
                <a:solidFill>
                  <a:schemeClr val="bg1"/>
                </a:solidFill>
              </a:defRPr>
            </a:lvl1pPr>
          </a:lstStyle>
          <a:p>
            <a:pPr lvl="0"/>
            <a:r>
              <a:rPr lang="en-US" dirty="0" smtClean="0"/>
              <a:t>Click to edit Master text styles</a:t>
            </a:r>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US" dirty="0" smtClean="0"/>
              <a:t>Click to edit Master title style</a:t>
            </a:r>
            <a:endParaRPr lang="en-US" dirty="0"/>
          </a:p>
        </p:txBody>
      </p:sp>
      <p:sp>
        <p:nvSpPr>
          <p:cNvPr id="10" name="Content Placeholder 19"/>
          <p:cNvSpPr>
            <a:spLocks noGrp="1"/>
          </p:cNvSpPr>
          <p:nvPr>
            <p:ph sz="quarter" idx="11"/>
          </p:nvPr>
        </p:nvSpPr>
        <p:spPr>
          <a:xfrm>
            <a:off x="457200" y="5985383"/>
            <a:ext cx="4359965" cy="361031"/>
          </a:xfrm>
        </p:spPr>
        <p:txBody>
          <a:bodyPr anchor="b">
            <a:noAutofit/>
          </a:bodyPr>
          <a:lstStyle>
            <a:lvl1pPr marL="0" indent="0">
              <a:buFontTx/>
              <a:buNone/>
              <a:defRPr sz="1600">
                <a:solidFill>
                  <a:schemeClr val="bg1"/>
                </a:solidFill>
              </a:defRPr>
            </a:lvl1pPr>
          </a:lstStyle>
          <a:p>
            <a:pPr lvl="0"/>
            <a:r>
              <a:rPr lang="en-US" dirty="0" smtClean="0"/>
              <a:t>Click to edit Master text styles</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5" name="Picture 3" descr="image5.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7" name="Picture 8" descr="logo-a5.gif"/>
          <p:cNvPicPr>
            <a:picLocks noChangeAspect="1"/>
          </p:cNvPicPr>
          <p:nvPr userDrawn="1"/>
        </p:nvPicPr>
        <p:blipFill>
          <a:blip r:embed="rId3"/>
          <a:srcRect/>
          <a:stretch>
            <a:fillRect/>
          </a:stretch>
        </p:blipFill>
        <p:spPr bwMode="auto">
          <a:xfrm>
            <a:off x="8078788" y="280988"/>
            <a:ext cx="817562" cy="509587"/>
          </a:xfrm>
          <a:prstGeom prst="rect">
            <a:avLst/>
          </a:prstGeom>
          <a:noFill/>
          <a:ln w="9525">
            <a:noFill/>
            <a:miter lim="800000"/>
            <a:headEnd/>
            <a:tailEnd/>
          </a:ln>
        </p:spPr>
      </p:pic>
      <p:sp>
        <p:nvSpPr>
          <p:cNvPr id="2" name="Title 1"/>
          <p:cNvSpPr>
            <a:spLocks noGrp="1"/>
          </p:cNvSpPr>
          <p:nvPr>
            <p:ph type="title"/>
          </p:nvPr>
        </p:nvSpPr>
        <p:spPr>
          <a:xfrm>
            <a:off x="441791" y="1792198"/>
            <a:ext cx="3746684" cy="2160734"/>
          </a:xfrm>
        </p:spPr>
        <p:txBody>
          <a:bodyPr anchor="t">
            <a:noAutofit/>
          </a:bodyPr>
          <a:lstStyle>
            <a:lvl1pPr>
              <a:defRPr sz="4800" baseline="0"/>
            </a:lvl1pPr>
          </a:lstStyle>
          <a:p>
            <a:r>
              <a:rPr lang="en-US" dirty="0" smtClean="0"/>
              <a:t>Click to edit Master title style</a:t>
            </a:r>
            <a:endParaRPr lang="en-US" dirty="0"/>
          </a:p>
        </p:txBody>
      </p:sp>
      <p:sp>
        <p:nvSpPr>
          <p:cNvPr id="6" name="Content Placeholder 19"/>
          <p:cNvSpPr>
            <a:spLocks noGrp="1"/>
          </p:cNvSpPr>
          <p:nvPr>
            <p:ph sz="quarter" idx="1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smtClean="0"/>
              <a:t>Click to edit Master text styles</a:t>
            </a:r>
          </a:p>
        </p:txBody>
      </p:sp>
      <p:sp>
        <p:nvSpPr>
          <p:cNvPr id="8" name="Content Placeholder 19"/>
          <p:cNvSpPr>
            <a:spLocks noGrp="1"/>
          </p:cNvSpPr>
          <p:nvPr>
            <p:ph sz="quarter" idx="12"/>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smtClean="0"/>
              <a:t>Click to edit Master text styles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5" name="Picture 10" descr="image6.jpg"/>
          <p:cNvPicPr>
            <a:picLocks noChangeAspect="1"/>
          </p:cNvPicPr>
          <p:nvPr userDrawn="1"/>
        </p:nvPicPr>
        <p:blipFill>
          <a:blip r:embed="rId2"/>
          <a:srcRect/>
          <a:stretch>
            <a:fillRect/>
          </a:stretch>
        </p:blipFill>
        <p:spPr bwMode="auto">
          <a:xfrm>
            <a:off x="0" y="9525"/>
            <a:ext cx="9144000" cy="6848475"/>
          </a:xfrm>
          <a:prstGeom prst="rect">
            <a:avLst/>
          </a:prstGeom>
          <a:noFill/>
          <a:ln w="9525">
            <a:noFill/>
            <a:miter lim="800000"/>
            <a:headEnd/>
            <a:tailEnd/>
          </a:ln>
        </p:spPr>
      </p:pic>
      <p:pic>
        <p:nvPicPr>
          <p:cNvPr id="6" name="Picture 11" descr="logo-a5.gif"/>
          <p:cNvPicPr>
            <a:picLocks noChangeAspect="1"/>
          </p:cNvPicPr>
          <p:nvPr userDrawn="1"/>
        </p:nvPicPr>
        <p:blipFill>
          <a:blip r:embed="rId3"/>
          <a:srcRect/>
          <a:stretch>
            <a:fillRect/>
          </a:stretch>
        </p:blipFill>
        <p:spPr bwMode="auto">
          <a:xfrm>
            <a:off x="8078788" y="280988"/>
            <a:ext cx="817562" cy="509587"/>
          </a:xfrm>
          <a:prstGeom prst="rect">
            <a:avLst/>
          </a:prstGeom>
          <a:noFill/>
          <a:ln w="9525">
            <a:noFill/>
            <a:miter lim="800000"/>
            <a:headEnd/>
            <a:tailEnd/>
          </a:ln>
        </p:spPr>
      </p:pic>
      <p:sp>
        <p:nvSpPr>
          <p:cNvPr id="7" name="Title 1"/>
          <p:cNvSpPr>
            <a:spLocks noGrp="1"/>
          </p:cNvSpPr>
          <p:nvPr>
            <p:ph type="title"/>
          </p:nvPr>
        </p:nvSpPr>
        <p:spPr>
          <a:xfrm>
            <a:off x="5230364" y="1692260"/>
            <a:ext cx="3535738" cy="2160734"/>
          </a:xfrm>
        </p:spPr>
        <p:txBody>
          <a:bodyPr anchor="t">
            <a:noAutofit/>
          </a:bodyPr>
          <a:lstStyle>
            <a:lvl1pPr>
              <a:defRPr sz="4800"/>
            </a:lvl1pPr>
          </a:lstStyle>
          <a:p>
            <a:r>
              <a:rPr lang="en-GB" dirty="0" smtClean="0"/>
              <a:t>Click to edit Master title style</a:t>
            </a:r>
            <a:endParaRPr lang="en-US" dirty="0"/>
          </a:p>
        </p:txBody>
      </p:sp>
      <p:sp>
        <p:nvSpPr>
          <p:cNvPr id="8" name="Content Placeholder 19"/>
          <p:cNvSpPr>
            <a:spLocks noGrp="1"/>
          </p:cNvSpPr>
          <p:nvPr>
            <p:ph sz="quarter" idx="11"/>
          </p:nvPr>
        </p:nvSpPr>
        <p:spPr>
          <a:xfrm>
            <a:off x="5382762" y="4993860"/>
            <a:ext cx="3383340" cy="991523"/>
          </a:xfrm>
        </p:spPr>
        <p:txBody>
          <a:bodyPr anchor="b">
            <a:normAutofit/>
          </a:bodyPr>
          <a:lstStyle>
            <a:lvl1pPr marL="0" indent="0">
              <a:buFontTx/>
              <a:buNone/>
              <a:defRPr sz="2800">
                <a:solidFill>
                  <a:schemeClr val="accent1"/>
                </a:solidFill>
              </a:defRPr>
            </a:lvl1pPr>
          </a:lstStyle>
          <a:p>
            <a:pPr lvl="0"/>
            <a:r>
              <a:rPr lang="en-US" dirty="0" smtClean="0"/>
              <a:t>Click to edit Master text styles</a:t>
            </a:r>
          </a:p>
        </p:txBody>
      </p:sp>
      <p:sp>
        <p:nvSpPr>
          <p:cNvPr id="10" name="Content Placeholder 19"/>
          <p:cNvSpPr>
            <a:spLocks noGrp="1"/>
          </p:cNvSpPr>
          <p:nvPr>
            <p:ph sz="quarter" idx="12"/>
          </p:nvPr>
        </p:nvSpPr>
        <p:spPr>
          <a:xfrm>
            <a:off x="5382763" y="5985383"/>
            <a:ext cx="3383340" cy="361031"/>
          </a:xfrm>
        </p:spPr>
        <p:txBody>
          <a:bodyPr anchor="b">
            <a:noAutofit/>
          </a:bodyPr>
          <a:lstStyle>
            <a:lvl1pPr marL="0" indent="0">
              <a:buFontTx/>
              <a:buNone/>
              <a:defRPr sz="1600">
                <a:solidFill>
                  <a:srgbClr val="00ADC6"/>
                </a:solidFill>
              </a:defRPr>
            </a:lvl1pPr>
          </a:lstStyle>
          <a:p>
            <a:pPr lvl="0"/>
            <a:r>
              <a:rPr lang="en-US" dirty="0" smtClean="0"/>
              <a:t>Click to edit Master text styles</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5" name="Picture 8" descr="image7.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8" name="Picture 11" descr="NHS England reversed out.png"/>
          <p:cNvPicPr>
            <a:picLocks noChangeAspect="1"/>
          </p:cNvPicPr>
          <p:nvPr userDrawn="1"/>
        </p:nvPicPr>
        <p:blipFill>
          <a:blip r:embed="rId3"/>
          <a:srcRect/>
          <a:stretch>
            <a:fillRect/>
          </a:stretch>
        </p:blipFill>
        <p:spPr bwMode="auto">
          <a:xfrm>
            <a:off x="8077200" y="279400"/>
            <a:ext cx="819150" cy="509588"/>
          </a:xfrm>
          <a:prstGeom prst="rect">
            <a:avLst/>
          </a:prstGeom>
          <a:noFill/>
          <a:ln w="9525">
            <a:noFill/>
            <a:miter lim="800000"/>
            <a:headEnd/>
            <a:tailEnd/>
          </a:ln>
        </p:spPr>
      </p:pic>
      <p:sp>
        <p:nvSpPr>
          <p:cNvPr id="6" name="Title 1"/>
          <p:cNvSpPr>
            <a:spLocks noGrp="1"/>
          </p:cNvSpPr>
          <p:nvPr>
            <p:ph type="title"/>
          </p:nvPr>
        </p:nvSpPr>
        <p:spPr>
          <a:xfrm>
            <a:off x="457202" y="1571824"/>
            <a:ext cx="3746684" cy="2160734"/>
          </a:xfrm>
        </p:spPr>
        <p:txBody>
          <a:bodyPr anchor="t">
            <a:noAutofit/>
          </a:bodyPr>
          <a:lstStyle>
            <a:lvl1pPr>
              <a:defRPr sz="4800"/>
            </a:lvl1pPr>
          </a:lstStyle>
          <a:p>
            <a:r>
              <a:rPr lang="en-GB" dirty="0" smtClean="0"/>
              <a:t>Click to edit Master title style</a:t>
            </a:r>
            <a:endParaRPr lang="en-US" dirty="0"/>
          </a:p>
        </p:txBody>
      </p:sp>
      <p:sp>
        <p:nvSpPr>
          <p:cNvPr id="10" name="Content Placeholder 19"/>
          <p:cNvSpPr>
            <a:spLocks noGrp="1"/>
          </p:cNvSpPr>
          <p:nvPr>
            <p:ph sz="quarter" idx="1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smtClean="0"/>
              <a:t>Click to edit Master text styles</a:t>
            </a:r>
          </a:p>
        </p:txBody>
      </p:sp>
      <p:sp>
        <p:nvSpPr>
          <p:cNvPr id="7" name="Content Placeholder 19"/>
          <p:cNvSpPr>
            <a:spLocks noGrp="1"/>
          </p:cNvSpPr>
          <p:nvPr>
            <p:ph sz="quarter" idx="12"/>
          </p:nvPr>
        </p:nvSpPr>
        <p:spPr>
          <a:xfrm>
            <a:off x="457200" y="5985383"/>
            <a:ext cx="3675271" cy="361031"/>
          </a:xfrm>
        </p:spPr>
        <p:txBody>
          <a:bodyPr anchor="b">
            <a:noAutofit/>
          </a:bodyPr>
          <a:lstStyle>
            <a:lvl1pPr marL="0" indent="0">
              <a:buFontTx/>
              <a:buNone/>
              <a:defRPr sz="1600">
                <a:solidFill>
                  <a:schemeClr val="accent3"/>
                </a:solidFill>
              </a:defRPr>
            </a:lvl1pPr>
          </a:lstStyle>
          <a:p>
            <a:pPr lvl="0"/>
            <a:r>
              <a:rPr lang="en-US" dirty="0" smtClean="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9" name="Picture 9" descr="logo-a5.gif"/>
          <p:cNvPicPr>
            <a:picLocks noChangeAspect="1"/>
          </p:cNvPicPr>
          <p:nvPr userDrawn="1"/>
        </p:nvPicPr>
        <p:blipFill>
          <a:blip r:embed="rId3"/>
          <a:srcRect/>
          <a:stretch>
            <a:fillRect/>
          </a:stretch>
        </p:blipFill>
        <p:spPr bwMode="auto">
          <a:xfrm>
            <a:off x="8078788" y="280988"/>
            <a:ext cx="817562" cy="509587"/>
          </a:xfrm>
          <a:prstGeom prst="rect">
            <a:avLst/>
          </a:prstGeom>
          <a:noFill/>
          <a:ln w="9525">
            <a:noFill/>
            <a:miter lim="800000"/>
            <a:headEnd/>
            <a:tailEnd/>
          </a:ln>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p:nvPr>
        </p:nvSpPr>
        <p:spPr>
          <a:xfrm>
            <a:off x="5382762" y="4993860"/>
            <a:ext cx="3383340" cy="991523"/>
          </a:xfrm>
        </p:spPr>
        <p:txBody>
          <a:bodyPr anchor="b">
            <a:normAutofit/>
          </a:bodyPr>
          <a:lstStyle>
            <a:lvl1pPr marL="0" indent="0">
              <a:buFontTx/>
              <a:buNone/>
              <a:defRPr sz="2800">
                <a:solidFill>
                  <a:schemeClr val="accent3"/>
                </a:solidFill>
              </a:defRPr>
            </a:lvl1pPr>
          </a:lstStyle>
          <a:p>
            <a:pPr lvl="0"/>
            <a:r>
              <a:rPr lang="en-US" dirty="0" smtClean="0"/>
              <a:t>Click to edit Master text styles</a:t>
            </a:r>
          </a:p>
        </p:txBody>
      </p:sp>
      <p:sp>
        <p:nvSpPr>
          <p:cNvPr id="8" name="Content Placeholder 19"/>
          <p:cNvSpPr>
            <a:spLocks noGrp="1"/>
          </p:cNvSpPr>
          <p:nvPr>
            <p:ph sz="quarter" idx="12"/>
          </p:nvPr>
        </p:nvSpPr>
        <p:spPr>
          <a:xfrm>
            <a:off x="5382763" y="5985383"/>
            <a:ext cx="3383340" cy="361031"/>
          </a:xfrm>
        </p:spPr>
        <p:txBody>
          <a:bodyPr anchor="b">
            <a:noAutofit/>
          </a:bodyPr>
          <a:lstStyle>
            <a:lvl1pPr marL="0" indent="0">
              <a:buFontTx/>
              <a:buNone/>
              <a:defRPr sz="1600">
                <a:solidFill>
                  <a:srgbClr val="003893"/>
                </a:solidFill>
              </a:defRPr>
            </a:lvl1pPr>
          </a:lstStyle>
          <a:p>
            <a:pPr lvl="0"/>
            <a:r>
              <a:rPr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defTabSz="456864" fontAlgn="auto">
              <a:spcBef>
                <a:spcPts val="0"/>
              </a:spcBef>
              <a:spcAft>
                <a:spcPts val="0"/>
              </a:spcAft>
              <a:defRPr>
                <a:latin typeface="+mn-lt"/>
                <a:cs typeface="+mn-cs"/>
              </a:defRPr>
            </a:lvl1pPr>
          </a:lstStyle>
          <a:p>
            <a:pPr>
              <a:defRPr/>
            </a:pPr>
            <a:fld id="{153DED0F-A7FD-40DA-84CC-F16B6E2D2601}" type="datetimeFigureOut">
              <a:rPr lang="en-US"/>
              <a:pPr>
                <a:defRPr/>
              </a:pPr>
              <a:t>4/20/2016</a:t>
            </a:fld>
            <a:endParaRPr lang="en-GB"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defTabSz="456864" fontAlgn="auto">
              <a:spcBef>
                <a:spcPts val="0"/>
              </a:spcBef>
              <a:spcAft>
                <a:spcPts val="0"/>
              </a:spcAft>
              <a:defRPr dirty="0">
                <a:latin typeface="+mn-lt"/>
                <a:cs typeface="+mn-cs"/>
              </a:defRPr>
            </a:lvl1pPr>
          </a:lstStyle>
          <a:p>
            <a:pPr>
              <a:defRPr/>
            </a:pPr>
            <a:endParaRPr lang="en-GB" dirty="0"/>
          </a:p>
        </p:txBody>
      </p:sp>
      <p:sp>
        <p:nvSpPr>
          <p:cNvPr id="9" name="Slide Number Placeholder 8"/>
          <p:cNvSpPr>
            <a:spLocks noGrp="1"/>
          </p:cNvSpPr>
          <p:nvPr>
            <p:ph type="sldNum" sz="quarter" idx="12"/>
          </p:nvPr>
        </p:nvSpPr>
        <p:spPr/>
        <p:txBody>
          <a:bodyPr/>
          <a:lstStyle>
            <a:lvl1pPr>
              <a:defRPr/>
            </a:lvl1pPr>
          </a:lstStyle>
          <a:p>
            <a:pPr>
              <a:defRPr/>
            </a:pPr>
            <a:fld id="{BAA2CE68-5D3B-4E99-92AF-7A7B574E1656}" type="slidenum">
              <a:rPr lang="en-GB"/>
              <a:pPr>
                <a:defRPr/>
              </a:pPr>
              <a:t>‹#›</a:t>
            </a:fld>
            <a:endParaRPr lang="en-GB"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5" name="Picture 5" descr="NHS England reversed out.png"/>
          <p:cNvPicPr>
            <a:picLocks noChangeAspect="1"/>
          </p:cNvPicPr>
          <p:nvPr userDrawn="1"/>
        </p:nvPicPr>
        <p:blipFill>
          <a:blip r:embed="rId2"/>
          <a:srcRect/>
          <a:stretch>
            <a:fillRect/>
          </a:stretch>
        </p:blipFill>
        <p:spPr bwMode="auto">
          <a:xfrm>
            <a:off x="8077200" y="279400"/>
            <a:ext cx="819150" cy="509588"/>
          </a:xfrm>
          <a:prstGeom prst="rect">
            <a:avLst/>
          </a:prstGeom>
          <a:noFill/>
          <a:ln w="9525">
            <a:noFill/>
            <a:miter lim="800000"/>
            <a:headEnd/>
            <a:tailEnd/>
          </a:ln>
        </p:spPr>
      </p:pic>
      <p:pic>
        <p:nvPicPr>
          <p:cNvPr id="6" name="Picture 6" descr="Untitled-2.png"/>
          <p:cNvPicPr>
            <a:picLocks noChangeAspect="1"/>
          </p:cNvPicPr>
          <p:nvPr userDrawn="1"/>
        </p:nvPicPr>
        <p:blipFill>
          <a:blip r:embed="rId3"/>
          <a:srcRect/>
          <a:stretch>
            <a:fillRect/>
          </a:stretch>
        </p:blipFill>
        <p:spPr bwMode="auto">
          <a:xfrm>
            <a:off x="7721600" y="5487988"/>
            <a:ext cx="917575" cy="1003300"/>
          </a:xfrm>
          <a:prstGeom prst="rect">
            <a:avLst/>
          </a:prstGeom>
          <a:noFill/>
          <a:ln w="9525">
            <a:noFill/>
            <a:miter lim="800000"/>
            <a:headEnd/>
            <a:tailEnd/>
          </a:ln>
        </p:spPr>
      </p:pic>
      <p:sp>
        <p:nvSpPr>
          <p:cNvPr id="8" name="Content Placeholder 19"/>
          <p:cNvSpPr>
            <a:spLocks noGrp="1"/>
          </p:cNvSpPr>
          <p:nvPr>
            <p:ph sz="quarter" idx="10"/>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smtClean="0"/>
              <a:t>Click to edit Master text styles</a:t>
            </a:r>
          </a:p>
        </p:txBody>
      </p:sp>
      <p:sp>
        <p:nvSpPr>
          <p:cNvPr id="12" name="Content Placeholder 19"/>
          <p:cNvSpPr>
            <a:spLocks noGrp="1"/>
          </p:cNvSpPr>
          <p:nvPr>
            <p:ph sz="quarter" idx="11"/>
          </p:nvPr>
        </p:nvSpPr>
        <p:spPr>
          <a:xfrm>
            <a:off x="609600" y="1837997"/>
            <a:ext cx="7111312" cy="2446873"/>
          </a:xfrm>
        </p:spPr>
        <p:txBody>
          <a:bodyPr>
            <a:normAutofit/>
          </a:bodyPr>
          <a:lstStyle>
            <a:lvl1pPr marL="0" indent="0">
              <a:buFontTx/>
              <a:buNone/>
              <a:defRPr sz="3600">
                <a:solidFill>
                  <a:schemeClr val="bg1"/>
                </a:solidFill>
                <a:latin typeface="Arial"/>
                <a:cs typeface="Arial"/>
              </a:defRPr>
            </a:lvl1pPr>
          </a:lstStyle>
          <a:p>
            <a:pPr lvl="0"/>
            <a:r>
              <a:rPr lang="en-US" dirty="0" smtClean="0"/>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 name="Picture 7" descr="logo-a5.png"/>
          <p:cNvPicPr>
            <a:picLocks noChangeAspect="1"/>
          </p:cNvPicPr>
          <p:nvPr userDrawn="1"/>
        </p:nvPicPr>
        <p:blipFill>
          <a:blip r:embed="rId3"/>
          <a:srcRect/>
          <a:stretch>
            <a:fillRect/>
          </a:stretch>
        </p:blipFill>
        <p:spPr bwMode="auto">
          <a:xfrm>
            <a:off x="8078788" y="279400"/>
            <a:ext cx="817562" cy="509588"/>
          </a:xfrm>
          <a:prstGeom prst="rect">
            <a:avLst/>
          </a:prstGeom>
          <a:noFill/>
          <a:ln w="9525">
            <a:noFill/>
            <a:miter lim="800000"/>
            <a:headEnd/>
            <a:tailEnd/>
          </a:ln>
        </p:spPr>
      </p:pic>
      <p:sp>
        <p:nvSpPr>
          <p:cNvPr id="6" name="Title 1"/>
          <p:cNvSpPr>
            <a:spLocks noGrp="1"/>
          </p:cNvSpPr>
          <p:nvPr>
            <p:ph type="title"/>
          </p:nvPr>
        </p:nvSpPr>
        <p:spPr>
          <a:xfrm>
            <a:off x="457202" y="1692260"/>
            <a:ext cx="3535738" cy="2160734"/>
          </a:xfrm>
        </p:spPr>
        <p:txBody>
          <a:bodyPr anchor="t">
            <a:noAutofit/>
          </a:bodyPr>
          <a:lstStyle>
            <a:lvl1pPr>
              <a:defRPr sz="4800"/>
            </a:lvl1pPr>
          </a:lstStyle>
          <a:p>
            <a:r>
              <a:rPr lang="en-GB" dirty="0" smtClean="0"/>
              <a:t>Click to edit Master title style</a:t>
            </a:r>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 name="Picture 5" descr="logo-a5.png"/>
          <p:cNvPicPr>
            <a:picLocks noChangeAspect="1"/>
          </p:cNvPicPr>
          <p:nvPr userDrawn="1"/>
        </p:nvPicPr>
        <p:blipFill>
          <a:blip r:embed="rId3"/>
          <a:srcRect/>
          <a:stretch>
            <a:fillRect/>
          </a:stretch>
        </p:blipFill>
        <p:spPr bwMode="auto">
          <a:xfrm>
            <a:off x="8078788" y="279400"/>
            <a:ext cx="817562" cy="509588"/>
          </a:xfrm>
          <a:prstGeom prst="rect">
            <a:avLst/>
          </a:prstGeom>
          <a:noFill/>
          <a:ln w="9525">
            <a:noFill/>
            <a:miter lim="800000"/>
            <a:headEnd/>
            <a:tailEnd/>
          </a:ln>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GB" dirty="0" smtClean="0"/>
              <a:t>Click to edit Master title style</a:t>
            </a:r>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srcRect/>
          <a:stretch>
            <a:fillRect/>
          </a:stretch>
        </p:blipFill>
        <p:spPr bwMode="auto">
          <a:xfrm>
            <a:off x="7537450" y="5513388"/>
            <a:ext cx="1223963" cy="963612"/>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Title 1"/>
          <p:cNvSpPr>
            <a:spLocks noGrp="1"/>
          </p:cNvSpPr>
          <p:nvPr>
            <p:ph type="title"/>
          </p:nvPr>
        </p:nvSpPr>
        <p:spPr>
          <a:xfrm>
            <a:off x="457201" y="749912"/>
            <a:ext cx="7356815" cy="667725"/>
          </a:xfrm>
        </p:spPr>
        <p:txBody>
          <a:bodyPr/>
          <a:lstStyle/>
          <a:p>
            <a:r>
              <a:rPr lang="en-GB" smtClean="0"/>
              <a:t>Click to edit Master title style</a:t>
            </a:r>
            <a:endParaRPr lang="en-US"/>
          </a:p>
        </p:txBody>
      </p:sp>
      <p:sp>
        <p:nvSpPr>
          <p:cNvPr id="5" name="Slide Number Placeholder 2"/>
          <p:cNvSpPr>
            <a:spLocks noGrp="1"/>
          </p:cNvSpPr>
          <p:nvPr>
            <p:ph type="sldNum" sz="quarter" idx="10"/>
          </p:nvPr>
        </p:nvSpPr>
        <p:spPr/>
        <p:txBody>
          <a:bodyPr/>
          <a:lstStyle>
            <a:lvl1pPr>
              <a:defRPr/>
            </a:lvl1pPr>
          </a:lstStyle>
          <a:p>
            <a:pPr>
              <a:defRPr/>
            </a:pPr>
            <a:fld id="{FA965032-9D1E-4BD4-B1F4-81F2ECC2E818}" type="slidenum">
              <a:rPr lang="en-US"/>
              <a:pPr>
                <a:defRPr/>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no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4" name="Content Placeholder 2"/>
          <p:cNvSpPr>
            <a:spLocks noGrp="1"/>
          </p:cNvSpPr>
          <p:nvPr>
            <p:ph idx="1"/>
          </p:nvPr>
        </p:nvSpPr>
        <p:spPr>
          <a:xfrm>
            <a:off x="457200" y="1680295"/>
            <a:ext cx="7841707" cy="3950736"/>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Slide Number Placeholder 2"/>
          <p:cNvSpPr>
            <a:spLocks noGrp="1"/>
          </p:cNvSpPr>
          <p:nvPr>
            <p:ph type="sldNum" sz="quarter" idx="10"/>
          </p:nvPr>
        </p:nvSpPr>
        <p:spPr/>
        <p:txBody>
          <a:bodyPr/>
          <a:lstStyle>
            <a:lvl1pPr>
              <a:defRPr/>
            </a:lvl1pPr>
          </a:lstStyle>
          <a:p>
            <a:pPr>
              <a:defRPr/>
            </a:pPr>
            <a:fld id="{0A2E681A-1A76-4675-9E89-3F044180CD0B}"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Date Placeholder 3"/>
          <p:cNvSpPr>
            <a:spLocks noGrp="1"/>
          </p:cNvSpPr>
          <p:nvPr>
            <p:ph type="dt" sz="half" idx="10"/>
          </p:nvPr>
        </p:nvSpPr>
        <p:spPr>
          <a:xfrm>
            <a:off x="7896225" y="6310313"/>
            <a:ext cx="900113" cy="179387"/>
          </a:xfrm>
          <a:prstGeom prst="rect">
            <a:avLst/>
          </a:prstGeom>
        </p:spPr>
        <p:txBody>
          <a:bodyPr/>
          <a:lstStyle>
            <a:lvl1pPr>
              <a:defRPr>
                <a:solidFill>
                  <a:prstClr val="black"/>
                </a:solidFill>
                <a:ea typeface="MS PGothic" pitchFamily="34" charset="-128"/>
              </a:defRPr>
            </a:lvl1pPr>
          </a:lstStyle>
          <a:p>
            <a:pPr>
              <a:defRPr/>
            </a:pPr>
            <a:fld id="{28EE9FD7-9231-4747-9D4D-117CB7B1191D}" type="datetime1">
              <a:rPr lang="en-GB"/>
              <a:pPr>
                <a:defRPr/>
              </a:pPr>
              <a:t>20/04/2016</a:t>
            </a:fld>
            <a:endParaRPr lang="en-GB" dirty="0"/>
          </a:p>
        </p:txBody>
      </p:sp>
      <p:sp>
        <p:nvSpPr>
          <p:cNvPr id="4" name="Footer Placeholder 4"/>
          <p:cNvSpPr>
            <a:spLocks noGrp="1"/>
          </p:cNvSpPr>
          <p:nvPr>
            <p:ph type="ftr" sz="quarter" idx="11"/>
          </p:nvPr>
        </p:nvSpPr>
        <p:spPr>
          <a:xfrm>
            <a:off x="655638" y="6310313"/>
            <a:ext cx="7240587" cy="179387"/>
          </a:xfrm>
          <a:prstGeom prst="rect">
            <a:avLst/>
          </a:prstGeom>
        </p:spPr>
        <p:txBody>
          <a:bodyPr/>
          <a:lstStyle>
            <a:lvl1pPr>
              <a:defRPr dirty="0">
                <a:solidFill>
                  <a:prstClr val="black"/>
                </a:solidFill>
                <a:ea typeface="MS PGothic" pitchFamily="34" charset="-128"/>
              </a:defRPr>
            </a:lvl1pPr>
          </a:lstStyle>
          <a:p>
            <a:pPr>
              <a:defRPr/>
            </a:pPr>
            <a:r>
              <a:rPr lang="en-GB" dirty="0"/>
              <a:t>NHS | Presentation to [XXXX Company] | [Type Date]</a:t>
            </a:r>
          </a:p>
        </p:txBody>
      </p:sp>
      <p:sp>
        <p:nvSpPr>
          <p:cNvPr id="5" name="Slide Number Placeholder 5"/>
          <p:cNvSpPr>
            <a:spLocks noGrp="1"/>
          </p:cNvSpPr>
          <p:nvPr>
            <p:ph type="sldNum" sz="quarter" idx="12"/>
          </p:nvPr>
        </p:nvSpPr>
        <p:spPr/>
        <p:txBody>
          <a:bodyPr/>
          <a:lstStyle>
            <a:lvl1pPr>
              <a:defRPr>
                <a:ea typeface="MS PGothic" pitchFamily="34" charset="-128"/>
              </a:defRPr>
            </a:lvl1pPr>
          </a:lstStyle>
          <a:p>
            <a:pPr>
              <a:defRPr/>
            </a:pPr>
            <a:fld id="{FCC35319-52DE-4DF1-80AB-8B3C27E237E5}" type="slidenum">
              <a:rPr lang="en-GB"/>
              <a:pPr>
                <a:defRPr/>
              </a:pPr>
              <a:t>‹#›</a:t>
            </a:fld>
            <a:endParaRPr lang="en-GB"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NHS England 2">
    <p:spTree>
      <p:nvGrpSpPr>
        <p:cNvPr id="1" name=""/>
        <p:cNvGrpSpPr/>
        <p:nvPr/>
      </p:nvGrpSpPr>
      <p:grpSpPr>
        <a:xfrm>
          <a:off x="0" y="0"/>
          <a:ext cx="0" cy="0"/>
          <a:chOff x="0" y="0"/>
          <a:chExt cx="0" cy="0"/>
        </a:xfrm>
      </p:grpSpPr>
      <p:pic>
        <p:nvPicPr>
          <p:cNvPr id="2" name="Picture 6" descr="Screen Shot 2013-05-05 at 12.27.11.png"/>
          <p:cNvPicPr>
            <a:picLocks noChangeAspect="1" noChangeArrowheads="1"/>
          </p:cNvPicPr>
          <p:nvPr userDrawn="1"/>
        </p:nvPicPr>
        <p:blipFill>
          <a:blip r:embed="rId2"/>
          <a:srcRect/>
          <a:stretch>
            <a:fillRect/>
          </a:stretch>
        </p:blipFill>
        <p:spPr bwMode="auto">
          <a:xfrm>
            <a:off x="7164388" y="188913"/>
            <a:ext cx="1562100" cy="890587"/>
          </a:xfrm>
          <a:prstGeom prst="rect">
            <a:avLst/>
          </a:prstGeom>
          <a:noFill/>
          <a:ln w="9525">
            <a:noFill/>
            <a:miter lim="800000"/>
            <a:headEnd/>
            <a:tailEnd/>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3695D21-7C34-4F70-B0CB-FFEA10810FB5}" type="datetime1">
              <a:rPr lang="en-GB" smtClean="0">
                <a:solidFill>
                  <a:prstClr val="black">
                    <a:tint val="75000"/>
                  </a:prstClr>
                </a:solidFill>
              </a:rPr>
              <a:pPr/>
              <a:t>20/04/2016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3827651"/>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DA7BB2-E020-4D97-83C7-E09EC6598F5B}" type="datetime1">
              <a:rPr lang="en-GB" smtClean="0">
                <a:solidFill>
                  <a:prstClr val="black">
                    <a:tint val="75000"/>
                  </a:prstClr>
                </a:solidFill>
              </a:rPr>
              <a:pPr/>
              <a:t>20/04/2016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69641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defTabSz="456864" fontAlgn="auto">
              <a:spcBef>
                <a:spcPts val="0"/>
              </a:spcBef>
              <a:spcAft>
                <a:spcPts val="0"/>
              </a:spcAft>
              <a:defRPr>
                <a:latin typeface="+mn-lt"/>
                <a:cs typeface="+mn-cs"/>
              </a:defRPr>
            </a:lvl1pPr>
          </a:lstStyle>
          <a:p>
            <a:pPr>
              <a:defRPr/>
            </a:pPr>
            <a:fld id="{4D8B2D19-42E0-4183-A6B0-EFC9BAA2299C}" type="datetimeFigureOut">
              <a:rPr lang="en-US"/>
              <a:pPr>
                <a:defRPr/>
              </a:pPr>
              <a:t>4/20/2016</a:t>
            </a:fld>
            <a:endParaRPr lang="en-GB"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defTabSz="456864" fontAlgn="auto">
              <a:spcBef>
                <a:spcPts val="0"/>
              </a:spcBef>
              <a:spcAft>
                <a:spcPts val="0"/>
              </a:spcAft>
              <a:defRPr dirty="0">
                <a:latin typeface="+mn-lt"/>
                <a:cs typeface="+mn-cs"/>
              </a:defRPr>
            </a:lvl1pPr>
          </a:lstStyle>
          <a:p>
            <a:pPr>
              <a:defRPr/>
            </a:pPr>
            <a:endParaRPr lang="en-GB" dirty="0"/>
          </a:p>
        </p:txBody>
      </p:sp>
      <p:sp>
        <p:nvSpPr>
          <p:cNvPr id="5" name="Slide Number Placeholder 4"/>
          <p:cNvSpPr>
            <a:spLocks noGrp="1"/>
          </p:cNvSpPr>
          <p:nvPr>
            <p:ph type="sldNum" sz="quarter" idx="12"/>
          </p:nvPr>
        </p:nvSpPr>
        <p:spPr/>
        <p:txBody>
          <a:bodyPr/>
          <a:lstStyle>
            <a:lvl1pPr>
              <a:defRPr/>
            </a:lvl1pPr>
          </a:lstStyle>
          <a:p>
            <a:pPr>
              <a:defRPr/>
            </a:pPr>
            <a:fld id="{9788E496-29AE-417E-A4D7-5C9E76E0F772}" type="slidenum">
              <a:rPr lang="en-GB"/>
              <a:pPr>
                <a:defRPr/>
              </a:pPr>
              <a:t>‹#›</a:t>
            </a:fld>
            <a:endParaRPr lang="en-GB"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2AAC92-9DA8-4029-9A9B-61FB94BE45F0}" type="datetime1">
              <a:rPr lang="en-GB" smtClean="0">
                <a:solidFill>
                  <a:prstClr val="black">
                    <a:tint val="75000"/>
                  </a:prstClr>
                </a:solidFill>
              </a:rPr>
              <a:pPr/>
              <a:t>20/04/2016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14864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006BB1A-2A36-458B-A54F-C3C03A16EDE5}" type="datetime1">
              <a:rPr lang="en-GB" smtClean="0">
                <a:solidFill>
                  <a:prstClr val="black">
                    <a:tint val="75000"/>
                  </a:prstClr>
                </a:solidFill>
              </a:rPr>
              <a:pPr/>
              <a:t>20/04/2016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772723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01E1FE-69B0-4BBB-93DB-AF66C2B7755C}" type="datetime1">
              <a:rPr lang="en-GB" smtClean="0">
                <a:solidFill>
                  <a:prstClr val="black">
                    <a:tint val="75000"/>
                  </a:prstClr>
                </a:solidFill>
              </a:rPr>
              <a:pPr/>
              <a:t>20/04/2016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26080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C642AAC-398D-4D52-AF3F-4EF9933628EF}" type="datetime1">
              <a:rPr lang="en-GB" smtClean="0">
                <a:solidFill>
                  <a:prstClr val="black">
                    <a:tint val="75000"/>
                  </a:prstClr>
                </a:solidFill>
              </a:rPr>
              <a:pPr/>
              <a:t>20/04/2016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704656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8EBB7-1A28-4C08-9649-01F1554C5594}" type="datetime1">
              <a:rPr lang="en-GB" smtClean="0">
                <a:solidFill>
                  <a:prstClr val="black">
                    <a:tint val="75000"/>
                  </a:prstClr>
                </a:solidFill>
              </a:rPr>
              <a:pPr/>
              <a:t>20/04/2016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14957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3AFFC2-04B5-4A85-87C0-15A92C21D61D}" type="datetime1">
              <a:rPr lang="en-GB" smtClean="0">
                <a:solidFill>
                  <a:prstClr val="black">
                    <a:tint val="75000"/>
                  </a:prstClr>
                </a:solidFill>
              </a:rPr>
              <a:pPr/>
              <a:t>20/04/2016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43863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65BD6-88EC-44EA-9678-5CC0FF15B780}" type="datetime1">
              <a:rPr lang="en-GB" smtClean="0">
                <a:solidFill>
                  <a:prstClr val="black">
                    <a:tint val="75000"/>
                  </a:prstClr>
                </a:solidFill>
              </a:rPr>
              <a:pPr/>
              <a:t>20/04/2016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692330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EB8141-1D22-4065-B02C-8C113EAED8D2}" type="datetime1">
              <a:rPr lang="en-GB" smtClean="0">
                <a:solidFill>
                  <a:prstClr val="black">
                    <a:tint val="75000"/>
                  </a:prstClr>
                </a:solidFill>
              </a:rPr>
              <a:pPr/>
              <a:t>20/04/2016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25630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EFB2E9-BB3A-48BF-9CEC-77FC005FA464}" type="datetime1">
              <a:rPr lang="en-GB" smtClean="0">
                <a:solidFill>
                  <a:prstClr val="black">
                    <a:tint val="75000"/>
                  </a:prstClr>
                </a:solidFill>
              </a:rPr>
              <a:pPr/>
              <a:t>20/04/2016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81448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3695D21-7C34-4F70-B0CB-FFEA10810FB5}" type="datetime1">
              <a:rPr lang="en-GB" smtClean="0">
                <a:solidFill>
                  <a:prstClr val="black">
                    <a:tint val="75000"/>
                  </a:prstClr>
                </a:solidFill>
              </a:rPr>
              <a:pPr/>
              <a:t>20/04/2016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56199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defTabSz="456864" fontAlgn="auto">
              <a:spcBef>
                <a:spcPts val="0"/>
              </a:spcBef>
              <a:spcAft>
                <a:spcPts val="0"/>
              </a:spcAft>
              <a:defRPr>
                <a:latin typeface="+mn-lt"/>
                <a:cs typeface="+mn-cs"/>
              </a:defRPr>
            </a:lvl1pPr>
          </a:lstStyle>
          <a:p>
            <a:pPr>
              <a:defRPr/>
            </a:pPr>
            <a:fld id="{7C2BFD84-8A76-4024-9DC5-055F8713F0F4}" type="datetimeFigureOut">
              <a:rPr lang="en-US"/>
              <a:pPr>
                <a:defRPr/>
              </a:pPr>
              <a:t>4/20/2016</a:t>
            </a:fld>
            <a:endParaRPr lang="en-GB"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defTabSz="456864" fontAlgn="auto">
              <a:spcBef>
                <a:spcPts val="0"/>
              </a:spcBef>
              <a:spcAft>
                <a:spcPts val="0"/>
              </a:spcAft>
              <a:defRPr dirty="0">
                <a:latin typeface="+mn-lt"/>
                <a:cs typeface="+mn-cs"/>
              </a:defRPr>
            </a:lvl1pPr>
          </a:lstStyle>
          <a:p>
            <a:pPr>
              <a:defRPr/>
            </a:pPr>
            <a:endParaRPr lang="en-GB" dirty="0"/>
          </a:p>
        </p:txBody>
      </p:sp>
      <p:sp>
        <p:nvSpPr>
          <p:cNvPr id="4" name="Slide Number Placeholder 3"/>
          <p:cNvSpPr>
            <a:spLocks noGrp="1"/>
          </p:cNvSpPr>
          <p:nvPr>
            <p:ph type="sldNum" sz="quarter" idx="12"/>
          </p:nvPr>
        </p:nvSpPr>
        <p:spPr/>
        <p:txBody>
          <a:bodyPr/>
          <a:lstStyle>
            <a:lvl1pPr>
              <a:defRPr/>
            </a:lvl1pPr>
          </a:lstStyle>
          <a:p>
            <a:pPr>
              <a:defRPr/>
            </a:pPr>
            <a:fld id="{1DED7EA8-EE47-4962-ADC5-B9791C473BFD}" type="slidenum">
              <a:rPr lang="en-GB"/>
              <a:pPr>
                <a:defRPr/>
              </a:pPr>
              <a:t>‹#›</a:t>
            </a:fld>
            <a:endParaRPr lang="en-GB"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DA7BB2-E020-4D97-83C7-E09EC6598F5B}" type="datetime1">
              <a:rPr lang="en-GB" smtClean="0">
                <a:solidFill>
                  <a:prstClr val="black">
                    <a:tint val="75000"/>
                  </a:prstClr>
                </a:solidFill>
              </a:rPr>
              <a:pPr/>
              <a:t>20/04/2016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205983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2AAC92-9DA8-4029-9A9B-61FB94BE45F0}" type="datetime1">
              <a:rPr lang="en-GB" smtClean="0">
                <a:solidFill>
                  <a:prstClr val="black">
                    <a:tint val="75000"/>
                  </a:prstClr>
                </a:solidFill>
              </a:rPr>
              <a:pPr/>
              <a:t>20/04/2016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79478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006BB1A-2A36-458B-A54F-C3C03A16EDE5}" type="datetime1">
              <a:rPr lang="en-GB" smtClean="0">
                <a:solidFill>
                  <a:prstClr val="black">
                    <a:tint val="75000"/>
                  </a:prstClr>
                </a:solidFill>
              </a:rPr>
              <a:pPr/>
              <a:t>20/04/2016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65837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01E1FE-69B0-4BBB-93DB-AF66C2B7755C}" type="datetime1">
              <a:rPr lang="en-GB" smtClean="0">
                <a:solidFill>
                  <a:prstClr val="black">
                    <a:tint val="75000"/>
                  </a:prstClr>
                </a:solidFill>
              </a:rPr>
              <a:pPr/>
              <a:t>20/04/2016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69518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C642AAC-398D-4D52-AF3F-4EF9933628EF}" type="datetime1">
              <a:rPr lang="en-GB" smtClean="0">
                <a:solidFill>
                  <a:prstClr val="black">
                    <a:tint val="75000"/>
                  </a:prstClr>
                </a:solidFill>
              </a:rPr>
              <a:pPr/>
              <a:t>20/04/2016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267021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8EBB7-1A28-4C08-9649-01F1554C5594}" type="datetime1">
              <a:rPr lang="en-GB" smtClean="0">
                <a:solidFill>
                  <a:prstClr val="black">
                    <a:tint val="75000"/>
                  </a:prstClr>
                </a:solidFill>
              </a:rPr>
              <a:pPr/>
              <a:t>20/04/2016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239170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3AFFC2-04B5-4A85-87C0-15A92C21D61D}" type="datetime1">
              <a:rPr lang="en-GB" smtClean="0">
                <a:solidFill>
                  <a:prstClr val="black">
                    <a:tint val="75000"/>
                  </a:prstClr>
                </a:solidFill>
              </a:rPr>
              <a:pPr/>
              <a:t>20/04/2016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33077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65BD6-88EC-44EA-9678-5CC0FF15B780}" type="datetime1">
              <a:rPr lang="en-GB" smtClean="0">
                <a:solidFill>
                  <a:prstClr val="black">
                    <a:tint val="75000"/>
                  </a:prstClr>
                </a:solidFill>
              </a:rPr>
              <a:pPr/>
              <a:t>20/04/2016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989174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EB8141-1D22-4065-B02C-8C113EAED8D2}" type="datetime1">
              <a:rPr lang="en-GB" smtClean="0">
                <a:solidFill>
                  <a:prstClr val="black">
                    <a:tint val="75000"/>
                  </a:prstClr>
                </a:solidFill>
              </a:rPr>
              <a:pPr/>
              <a:t>20/04/2016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96023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EFB2E9-BB3A-48BF-9CEC-77FC005FA464}" type="datetime1">
              <a:rPr lang="en-GB" smtClean="0">
                <a:solidFill>
                  <a:prstClr val="black">
                    <a:tint val="75000"/>
                  </a:prstClr>
                </a:solidFill>
              </a:rPr>
              <a:pPr/>
              <a:t>20/04/2016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E2FEDA8-CB17-480A-BE7E-DBE0E265032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465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456864" fontAlgn="auto">
              <a:spcBef>
                <a:spcPts val="0"/>
              </a:spcBef>
              <a:spcAft>
                <a:spcPts val="0"/>
              </a:spcAft>
              <a:defRPr>
                <a:latin typeface="+mn-lt"/>
                <a:cs typeface="+mn-cs"/>
              </a:defRPr>
            </a:lvl1pPr>
          </a:lstStyle>
          <a:p>
            <a:pPr>
              <a:defRPr/>
            </a:pPr>
            <a:fld id="{808AF70B-2C89-4569-A586-92A0531CBB00}" type="datetimeFigureOut">
              <a:rPr lang="en-US"/>
              <a:pPr>
                <a:defRPr/>
              </a:pPr>
              <a:t>4/20/2016</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456864" fontAlgn="auto">
              <a:spcBef>
                <a:spcPts val="0"/>
              </a:spcBef>
              <a:spcAft>
                <a:spcPts val="0"/>
              </a:spcAft>
              <a:defRPr dirty="0">
                <a:latin typeface="+mn-lt"/>
                <a:cs typeface="+mn-cs"/>
              </a:defRPr>
            </a:lvl1pPr>
          </a:lstStyle>
          <a:p>
            <a:pPr>
              <a:defRPr/>
            </a:pPr>
            <a:endParaRPr lang="en-GB" dirty="0"/>
          </a:p>
        </p:txBody>
      </p:sp>
      <p:sp>
        <p:nvSpPr>
          <p:cNvPr id="7" name="Slide Number Placeholder 6"/>
          <p:cNvSpPr>
            <a:spLocks noGrp="1"/>
          </p:cNvSpPr>
          <p:nvPr>
            <p:ph type="sldNum" sz="quarter" idx="12"/>
          </p:nvPr>
        </p:nvSpPr>
        <p:spPr/>
        <p:txBody>
          <a:bodyPr/>
          <a:lstStyle>
            <a:lvl1pPr>
              <a:defRPr/>
            </a:lvl1pPr>
          </a:lstStyle>
          <a:p>
            <a:pPr>
              <a:defRPr/>
            </a:pPr>
            <a:fld id="{E779B1FC-DA6E-439B-9AAE-2FD5F6FAEBC4}" type="slidenum">
              <a:rPr lang="en-GB"/>
              <a:pPr>
                <a:defRPr/>
              </a:pPr>
              <a:t>‹#›</a:t>
            </a:fld>
            <a:endParaRPr lang="en-GB"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a:srcRect/>
          <a:stretch>
            <a:fillRect/>
          </a:stretch>
        </p:blipFill>
        <p:spPr bwMode="auto">
          <a:xfrm>
            <a:off x="7686675" y="5513388"/>
            <a:ext cx="963613" cy="963612"/>
          </a:xfrm>
          <a:prstGeom prst="rect">
            <a:avLst/>
          </a:prstGeom>
          <a:noFill/>
          <a:ln w="9525">
            <a:noFill/>
            <a:miter lim="800000"/>
            <a:headEnd/>
            <a:tailEnd/>
          </a:ln>
        </p:spPr>
      </p:pic>
      <p:sp>
        <p:nvSpPr>
          <p:cNvPr id="6" name="Rectangle 20"/>
          <p:cNvSpPr/>
          <p:nvPr userDrawn="1"/>
        </p:nvSpPr>
        <p:spPr>
          <a:xfrm>
            <a:off x="457200" y="6459538"/>
            <a:ext cx="1819275" cy="2413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solidFill>
                <a:prstClr val="black"/>
              </a:solidFill>
            </a:endParaRPr>
          </a:p>
        </p:txBody>
      </p:sp>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GB" dirty="0" smtClean="0"/>
              <a:t>Click to edit Master title style</a:t>
            </a:r>
            <a:endParaRPr lang="en-US" dirty="0"/>
          </a:p>
        </p:txBody>
      </p:sp>
      <p:sp>
        <p:nvSpPr>
          <p:cNvPr id="20" name="Content Placeholder 19"/>
          <p:cNvSpPr>
            <a:spLocks noGrp="1"/>
          </p:cNvSpPr>
          <p:nvPr>
            <p:ph sz="quarter" idx="10"/>
          </p:nvPr>
        </p:nvSpPr>
        <p:spPr>
          <a:xfrm>
            <a:off x="457200" y="5025459"/>
            <a:ext cx="6812020" cy="959925"/>
          </a:xfrm>
        </p:spPr>
        <p:txBody>
          <a:bodyPr anchor="b">
            <a:noAutofit/>
          </a:bodyPr>
          <a:lstStyle>
            <a:lvl1pPr marL="0" indent="0">
              <a:buFontTx/>
              <a:buNone/>
              <a:defRPr sz="2800">
                <a:solidFill>
                  <a:srgbClr val="00ADC6"/>
                </a:solidFill>
              </a:defRPr>
            </a:lvl1pPr>
          </a:lstStyle>
          <a:p>
            <a:pPr lvl="0"/>
            <a:r>
              <a:rPr lang="en-US" dirty="0" smtClean="0"/>
              <a:t>Click to edit Master text styles</a:t>
            </a:r>
          </a:p>
        </p:txBody>
      </p:sp>
      <p:sp>
        <p:nvSpPr>
          <p:cNvPr id="7" name="Content Placeholder 19"/>
          <p:cNvSpPr>
            <a:spLocks noGrp="1"/>
          </p:cNvSpPr>
          <p:nvPr>
            <p:ph sz="quarter" idx="11"/>
          </p:nvPr>
        </p:nvSpPr>
        <p:spPr>
          <a:xfrm>
            <a:off x="457200" y="5985383"/>
            <a:ext cx="4359965" cy="361031"/>
          </a:xfrm>
        </p:spPr>
        <p:txBody>
          <a:bodyPr anchor="b">
            <a:noAutofit/>
          </a:bodyPr>
          <a:lstStyle>
            <a:lvl1pPr marL="0" indent="0">
              <a:buFontTx/>
              <a:buNone/>
              <a:defRPr sz="1600">
                <a:solidFill>
                  <a:srgbClr val="00ADC6"/>
                </a:solidFill>
              </a:defRPr>
            </a:lvl1pPr>
          </a:lstStyle>
          <a:p>
            <a:pPr lvl="0"/>
            <a:r>
              <a:rPr lang="en-US" dirty="0" smtClean="0"/>
              <a:t>Click to edit Master text styles</a:t>
            </a:r>
          </a:p>
        </p:txBody>
      </p:sp>
    </p:spTree>
    <p:extLst>
      <p:ext uri="{BB962C8B-B14F-4D97-AF65-F5344CB8AC3E}">
        <p14:creationId xmlns:p14="http://schemas.microsoft.com/office/powerpoint/2010/main" val="32384757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a:srcRect/>
          <a:stretch>
            <a:fillRect/>
          </a:stretch>
        </p:blipFill>
        <p:spPr bwMode="auto">
          <a:xfrm>
            <a:off x="8078788" y="279400"/>
            <a:ext cx="817562" cy="509588"/>
          </a:xfrm>
          <a:prstGeom prst="rect">
            <a:avLst/>
          </a:prstGeom>
          <a:noFill/>
          <a:ln w="9525">
            <a:noFill/>
            <a:miter lim="800000"/>
            <a:headEnd/>
            <a:tailEnd/>
          </a:ln>
        </p:spPr>
      </p:pic>
      <p:sp>
        <p:nvSpPr>
          <p:cNvPr id="6"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0" descr="NHS England reversed out.png"/>
          <p:cNvPicPr>
            <a:picLocks noChangeAspect="1"/>
          </p:cNvPicPr>
          <p:nvPr userDrawn="1"/>
        </p:nvPicPr>
        <p:blipFill>
          <a:blip r:embed="rId3"/>
          <a:srcRect/>
          <a:stretch>
            <a:fillRect/>
          </a:stretch>
        </p:blipFill>
        <p:spPr bwMode="auto">
          <a:xfrm>
            <a:off x="8077200" y="279400"/>
            <a:ext cx="819150" cy="509588"/>
          </a:xfrm>
          <a:prstGeom prst="rect">
            <a:avLst/>
          </a:prstGeom>
          <a:noFill/>
          <a:ln w="9525">
            <a:noFill/>
            <a:miter lim="800000"/>
            <a:headEnd/>
            <a:tailEnd/>
          </a:ln>
        </p:spPr>
      </p:pic>
      <p:sp>
        <p:nvSpPr>
          <p:cNvPr id="8" name="Date Placeholder 3"/>
          <p:cNvSpPr txBox="1">
            <a:spLocks/>
          </p:cNvSpPr>
          <p:nvPr userDrawn="1"/>
        </p:nvSpPr>
        <p:spPr>
          <a:xfrm>
            <a:off x="457200" y="5984875"/>
            <a:ext cx="2133600" cy="365125"/>
          </a:xfrm>
          <a:prstGeom prst="rect">
            <a:avLst/>
          </a:prstGeom>
        </p:spPr>
        <p:txBody>
          <a:bodyPr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pic>
        <p:nvPicPr>
          <p:cNvPr id="9" name="Picture 11"/>
          <p:cNvPicPr>
            <a:picLocks noChangeAspect="1"/>
          </p:cNvPicPr>
          <p:nvPr userDrawn="1"/>
        </p:nvPicPr>
        <p:blipFill>
          <a:blip r:embed="rId4"/>
          <a:srcRect/>
          <a:stretch>
            <a:fillRect/>
          </a:stretch>
        </p:blipFill>
        <p:spPr bwMode="auto">
          <a:xfrm>
            <a:off x="7537450" y="5513388"/>
            <a:ext cx="1223963" cy="963612"/>
          </a:xfrm>
          <a:prstGeom prst="rect">
            <a:avLst/>
          </a:prstGeom>
          <a:noFill/>
          <a:ln w="9525">
            <a:noFill/>
            <a:miter lim="800000"/>
            <a:headEnd/>
            <a:tailEnd/>
          </a:ln>
        </p:spPr>
      </p:pic>
      <p:sp>
        <p:nvSpPr>
          <p:cNvPr id="15" name="Content Placeholder 19"/>
          <p:cNvSpPr>
            <a:spLocks noGrp="1"/>
          </p:cNvSpPr>
          <p:nvPr>
            <p:ph sz="quarter" idx="10"/>
          </p:nvPr>
        </p:nvSpPr>
        <p:spPr>
          <a:xfrm>
            <a:off x="457200" y="5025459"/>
            <a:ext cx="6812020" cy="959925"/>
          </a:xfrm>
        </p:spPr>
        <p:txBody>
          <a:bodyPr anchor="b">
            <a:noAutofit/>
          </a:bodyPr>
          <a:lstStyle>
            <a:lvl1pPr marL="0" indent="0">
              <a:buFontTx/>
              <a:buNone/>
              <a:defRPr sz="2800">
                <a:solidFill>
                  <a:schemeClr val="bg1"/>
                </a:solidFill>
              </a:defRPr>
            </a:lvl1pPr>
          </a:lstStyle>
          <a:p>
            <a:pPr lvl="0"/>
            <a:r>
              <a:rPr lang="en-US" dirty="0" smtClean="0"/>
              <a:t>Click to edit Master text styles</a:t>
            </a:r>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US" dirty="0" smtClean="0"/>
              <a:t>Click to edit Master title style</a:t>
            </a:r>
            <a:endParaRPr lang="en-US" dirty="0"/>
          </a:p>
        </p:txBody>
      </p:sp>
      <p:sp>
        <p:nvSpPr>
          <p:cNvPr id="10" name="Content Placeholder 19"/>
          <p:cNvSpPr>
            <a:spLocks noGrp="1"/>
          </p:cNvSpPr>
          <p:nvPr>
            <p:ph sz="quarter" idx="11"/>
          </p:nvPr>
        </p:nvSpPr>
        <p:spPr>
          <a:xfrm>
            <a:off x="457200" y="5985383"/>
            <a:ext cx="4359965" cy="361031"/>
          </a:xfrm>
        </p:spPr>
        <p:txBody>
          <a:bodyPr anchor="b">
            <a:noAutofit/>
          </a:bodyPr>
          <a:lstStyle>
            <a:lvl1pPr marL="0" indent="0">
              <a:buFontTx/>
              <a:buNone/>
              <a:defRPr sz="16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33821146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5" name="Picture 3" descr="image5.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7" name="Picture 8" descr="logo-a5.gif"/>
          <p:cNvPicPr>
            <a:picLocks noChangeAspect="1"/>
          </p:cNvPicPr>
          <p:nvPr userDrawn="1"/>
        </p:nvPicPr>
        <p:blipFill>
          <a:blip r:embed="rId3"/>
          <a:srcRect/>
          <a:stretch>
            <a:fillRect/>
          </a:stretch>
        </p:blipFill>
        <p:spPr bwMode="auto">
          <a:xfrm>
            <a:off x="8078788" y="280988"/>
            <a:ext cx="817562" cy="509587"/>
          </a:xfrm>
          <a:prstGeom prst="rect">
            <a:avLst/>
          </a:prstGeom>
          <a:noFill/>
          <a:ln w="9525">
            <a:noFill/>
            <a:miter lim="800000"/>
            <a:headEnd/>
            <a:tailEnd/>
          </a:ln>
        </p:spPr>
      </p:pic>
      <p:sp>
        <p:nvSpPr>
          <p:cNvPr id="2" name="Title 1"/>
          <p:cNvSpPr>
            <a:spLocks noGrp="1"/>
          </p:cNvSpPr>
          <p:nvPr>
            <p:ph type="title"/>
          </p:nvPr>
        </p:nvSpPr>
        <p:spPr>
          <a:xfrm>
            <a:off x="441791" y="1792198"/>
            <a:ext cx="3746684" cy="2160734"/>
          </a:xfrm>
        </p:spPr>
        <p:txBody>
          <a:bodyPr anchor="t">
            <a:noAutofit/>
          </a:bodyPr>
          <a:lstStyle>
            <a:lvl1pPr>
              <a:defRPr sz="4800" baseline="0"/>
            </a:lvl1pPr>
          </a:lstStyle>
          <a:p>
            <a:r>
              <a:rPr lang="en-US" dirty="0" smtClean="0"/>
              <a:t>Click to edit Master title style</a:t>
            </a:r>
            <a:endParaRPr lang="en-US" dirty="0"/>
          </a:p>
        </p:txBody>
      </p:sp>
      <p:sp>
        <p:nvSpPr>
          <p:cNvPr id="6" name="Content Placeholder 19"/>
          <p:cNvSpPr>
            <a:spLocks noGrp="1"/>
          </p:cNvSpPr>
          <p:nvPr>
            <p:ph sz="quarter" idx="1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smtClean="0"/>
              <a:t>Click to edit Master text styles</a:t>
            </a:r>
          </a:p>
        </p:txBody>
      </p:sp>
      <p:sp>
        <p:nvSpPr>
          <p:cNvPr id="8" name="Content Placeholder 19"/>
          <p:cNvSpPr>
            <a:spLocks noGrp="1"/>
          </p:cNvSpPr>
          <p:nvPr>
            <p:ph sz="quarter" idx="12"/>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smtClean="0"/>
              <a:t>Click to edit Master text styles</a:t>
            </a:r>
          </a:p>
        </p:txBody>
      </p:sp>
    </p:spTree>
    <p:extLst>
      <p:ext uri="{BB962C8B-B14F-4D97-AF65-F5344CB8AC3E}">
        <p14:creationId xmlns:p14="http://schemas.microsoft.com/office/powerpoint/2010/main" val="11893321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5" name="Picture 10" descr="image6.jpg"/>
          <p:cNvPicPr>
            <a:picLocks noChangeAspect="1"/>
          </p:cNvPicPr>
          <p:nvPr userDrawn="1"/>
        </p:nvPicPr>
        <p:blipFill>
          <a:blip r:embed="rId2"/>
          <a:srcRect/>
          <a:stretch>
            <a:fillRect/>
          </a:stretch>
        </p:blipFill>
        <p:spPr bwMode="auto">
          <a:xfrm>
            <a:off x="0" y="9525"/>
            <a:ext cx="9144000" cy="6848475"/>
          </a:xfrm>
          <a:prstGeom prst="rect">
            <a:avLst/>
          </a:prstGeom>
          <a:noFill/>
          <a:ln w="9525">
            <a:noFill/>
            <a:miter lim="800000"/>
            <a:headEnd/>
            <a:tailEnd/>
          </a:ln>
        </p:spPr>
      </p:pic>
      <p:pic>
        <p:nvPicPr>
          <p:cNvPr id="6" name="Picture 11" descr="logo-a5.gif"/>
          <p:cNvPicPr>
            <a:picLocks noChangeAspect="1"/>
          </p:cNvPicPr>
          <p:nvPr userDrawn="1"/>
        </p:nvPicPr>
        <p:blipFill>
          <a:blip r:embed="rId3"/>
          <a:srcRect/>
          <a:stretch>
            <a:fillRect/>
          </a:stretch>
        </p:blipFill>
        <p:spPr bwMode="auto">
          <a:xfrm>
            <a:off x="8078788" y="280988"/>
            <a:ext cx="817562" cy="509587"/>
          </a:xfrm>
          <a:prstGeom prst="rect">
            <a:avLst/>
          </a:prstGeom>
          <a:noFill/>
          <a:ln w="9525">
            <a:noFill/>
            <a:miter lim="800000"/>
            <a:headEnd/>
            <a:tailEnd/>
          </a:ln>
        </p:spPr>
      </p:pic>
      <p:sp>
        <p:nvSpPr>
          <p:cNvPr id="7" name="Title 1"/>
          <p:cNvSpPr>
            <a:spLocks noGrp="1"/>
          </p:cNvSpPr>
          <p:nvPr>
            <p:ph type="title"/>
          </p:nvPr>
        </p:nvSpPr>
        <p:spPr>
          <a:xfrm>
            <a:off x="5230364" y="1692260"/>
            <a:ext cx="3535738" cy="2160734"/>
          </a:xfrm>
        </p:spPr>
        <p:txBody>
          <a:bodyPr anchor="t">
            <a:noAutofit/>
          </a:bodyPr>
          <a:lstStyle>
            <a:lvl1pPr>
              <a:defRPr sz="4800"/>
            </a:lvl1pPr>
          </a:lstStyle>
          <a:p>
            <a:r>
              <a:rPr lang="en-GB" dirty="0" smtClean="0"/>
              <a:t>Click to edit Master title style</a:t>
            </a:r>
            <a:endParaRPr lang="en-US" dirty="0"/>
          </a:p>
        </p:txBody>
      </p:sp>
      <p:sp>
        <p:nvSpPr>
          <p:cNvPr id="8" name="Content Placeholder 19"/>
          <p:cNvSpPr>
            <a:spLocks noGrp="1"/>
          </p:cNvSpPr>
          <p:nvPr>
            <p:ph sz="quarter" idx="11"/>
          </p:nvPr>
        </p:nvSpPr>
        <p:spPr>
          <a:xfrm>
            <a:off x="5382762" y="4993860"/>
            <a:ext cx="3383340" cy="991523"/>
          </a:xfrm>
        </p:spPr>
        <p:txBody>
          <a:bodyPr anchor="b">
            <a:normAutofit/>
          </a:bodyPr>
          <a:lstStyle>
            <a:lvl1pPr marL="0" indent="0">
              <a:buFontTx/>
              <a:buNone/>
              <a:defRPr sz="2800">
                <a:solidFill>
                  <a:schemeClr val="accent1"/>
                </a:solidFill>
              </a:defRPr>
            </a:lvl1pPr>
          </a:lstStyle>
          <a:p>
            <a:pPr lvl="0"/>
            <a:r>
              <a:rPr lang="en-US" dirty="0" smtClean="0"/>
              <a:t>Click to edit Master text styles</a:t>
            </a:r>
          </a:p>
        </p:txBody>
      </p:sp>
      <p:sp>
        <p:nvSpPr>
          <p:cNvPr id="10" name="Content Placeholder 19"/>
          <p:cNvSpPr>
            <a:spLocks noGrp="1"/>
          </p:cNvSpPr>
          <p:nvPr>
            <p:ph sz="quarter" idx="12"/>
          </p:nvPr>
        </p:nvSpPr>
        <p:spPr>
          <a:xfrm>
            <a:off x="5382763" y="5985383"/>
            <a:ext cx="3383340" cy="361031"/>
          </a:xfrm>
        </p:spPr>
        <p:txBody>
          <a:bodyPr anchor="b">
            <a:noAutofit/>
          </a:bodyPr>
          <a:lstStyle>
            <a:lvl1pPr marL="0" indent="0">
              <a:buFontTx/>
              <a:buNone/>
              <a:defRPr sz="1600">
                <a:solidFill>
                  <a:srgbClr val="00ADC6"/>
                </a:solidFill>
              </a:defRPr>
            </a:lvl1pPr>
          </a:lstStyle>
          <a:p>
            <a:pPr lvl="0"/>
            <a:r>
              <a:rPr lang="en-US" dirty="0" smtClean="0"/>
              <a:t>Click to edit Master text styles</a:t>
            </a:r>
          </a:p>
        </p:txBody>
      </p:sp>
    </p:spTree>
    <p:extLst>
      <p:ext uri="{BB962C8B-B14F-4D97-AF65-F5344CB8AC3E}">
        <p14:creationId xmlns:p14="http://schemas.microsoft.com/office/powerpoint/2010/main" val="1229378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5" name="Picture 8" descr="image7.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8" name="Picture 11" descr="NHS England reversed out.png"/>
          <p:cNvPicPr>
            <a:picLocks noChangeAspect="1"/>
          </p:cNvPicPr>
          <p:nvPr userDrawn="1"/>
        </p:nvPicPr>
        <p:blipFill>
          <a:blip r:embed="rId3"/>
          <a:srcRect/>
          <a:stretch>
            <a:fillRect/>
          </a:stretch>
        </p:blipFill>
        <p:spPr bwMode="auto">
          <a:xfrm>
            <a:off x="8077200" y="279400"/>
            <a:ext cx="819150" cy="509588"/>
          </a:xfrm>
          <a:prstGeom prst="rect">
            <a:avLst/>
          </a:prstGeom>
          <a:noFill/>
          <a:ln w="9525">
            <a:noFill/>
            <a:miter lim="800000"/>
            <a:headEnd/>
            <a:tailEnd/>
          </a:ln>
        </p:spPr>
      </p:pic>
      <p:sp>
        <p:nvSpPr>
          <p:cNvPr id="6" name="Title 1"/>
          <p:cNvSpPr>
            <a:spLocks noGrp="1"/>
          </p:cNvSpPr>
          <p:nvPr>
            <p:ph type="title"/>
          </p:nvPr>
        </p:nvSpPr>
        <p:spPr>
          <a:xfrm>
            <a:off x="457202" y="1571824"/>
            <a:ext cx="3746684" cy="2160734"/>
          </a:xfrm>
        </p:spPr>
        <p:txBody>
          <a:bodyPr anchor="t">
            <a:noAutofit/>
          </a:bodyPr>
          <a:lstStyle>
            <a:lvl1pPr>
              <a:defRPr sz="4800"/>
            </a:lvl1pPr>
          </a:lstStyle>
          <a:p>
            <a:r>
              <a:rPr lang="en-GB" dirty="0" smtClean="0"/>
              <a:t>Click to edit Master title style</a:t>
            </a:r>
            <a:endParaRPr lang="en-US" dirty="0"/>
          </a:p>
        </p:txBody>
      </p:sp>
      <p:sp>
        <p:nvSpPr>
          <p:cNvPr id="10" name="Content Placeholder 19"/>
          <p:cNvSpPr>
            <a:spLocks noGrp="1"/>
          </p:cNvSpPr>
          <p:nvPr>
            <p:ph sz="quarter" idx="1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smtClean="0"/>
              <a:t>Click to edit Master text styles</a:t>
            </a:r>
          </a:p>
        </p:txBody>
      </p:sp>
      <p:sp>
        <p:nvSpPr>
          <p:cNvPr id="7" name="Content Placeholder 19"/>
          <p:cNvSpPr>
            <a:spLocks noGrp="1"/>
          </p:cNvSpPr>
          <p:nvPr>
            <p:ph sz="quarter" idx="12"/>
          </p:nvPr>
        </p:nvSpPr>
        <p:spPr>
          <a:xfrm>
            <a:off x="457200" y="5985383"/>
            <a:ext cx="3675271" cy="361031"/>
          </a:xfrm>
        </p:spPr>
        <p:txBody>
          <a:bodyPr anchor="b">
            <a:noAutofit/>
          </a:bodyPr>
          <a:lstStyle>
            <a:lvl1pPr marL="0" indent="0">
              <a:buFontTx/>
              <a:buNone/>
              <a:defRPr sz="1600">
                <a:solidFill>
                  <a:schemeClr val="accent3"/>
                </a:solidFill>
              </a:defRPr>
            </a:lvl1pPr>
          </a:lstStyle>
          <a:p>
            <a:pPr lvl="0"/>
            <a:r>
              <a:rPr lang="en-US" dirty="0" smtClean="0"/>
              <a:t>Click to edit Master text styles</a:t>
            </a:r>
          </a:p>
        </p:txBody>
      </p:sp>
    </p:spTree>
    <p:extLst>
      <p:ext uri="{BB962C8B-B14F-4D97-AF65-F5344CB8AC3E}">
        <p14:creationId xmlns:p14="http://schemas.microsoft.com/office/powerpoint/2010/main" val="38492468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9" name="Picture 9" descr="logo-a5.gif"/>
          <p:cNvPicPr>
            <a:picLocks noChangeAspect="1"/>
          </p:cNvPicPr>
          <p:nvPr userDrawn="1"/>
        </p:nvPicPr>
        <p:blipFill>
          <a:blip r:embed="rId3"/>
          <a:srcRect/>
          <a:stretch>
            <a:fillRect/>
          </a:stretch>
        </p:blipFill>
        <p:spPr bwMode="auto">
          <a:xfrm>
            <a:off x="8078788" y="280988"/>
            <a:ext cx="817562" cy="509587"/>
          </a:xfrm>
          <a:prstGeom prst="rect">
            <a:avLst/>
          </a:prstGeom>
          <a:noFill/>
          <a:ln w="9525">
            <a:noFill/>
            <a:miter lim="800000"/>
            <a:headEnd/>
            <a:tailEnd/>
          </a:ln>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p:nvPr>
        </p:nvSpPr>
        <p:spPr>
          <a:xfrm>
            <a:off x="5382762" y="4993860"/>
            <a:ext cx="3383340" cy="991523"/>
          </a:xfrm>
        </p:spPr>
        <p:txBody>
          <a:bodyPr anchor="b">
            <a:normAutofit/>
          </a:bodyPr>
          <a:lstStyle>
            <a:lvl1pPr marL="0" indent="0">
              <a:buFontTx/>
              <a:buNone/>
              <a:defRPr sz="2800">
                <a:solidFill>
                  <a:schemeClr val="accent3"/>
                </a:solidFill>
              </a:defRPr>
            </a:lvl1pPr>
          </a:lstStyle>
          <a:p>
            <a:pPr lvl="0"/>
            <a:r>
              <a:rPr lang="en-US" dirty="0" smtClean="0"/>
              <a:t>Click to edit Master text styles</a:t>
            </a:r>
          </a:p>
        </p:txBody>
      </p:sp>
      <p:sp>
        <p:nvSpPr>
          <p:cNvPr id="8" name="Content Placeholder 19"/>
          <p:cNvSpPr>
            <a:spLocks noGrp="1"/>
          </p:cNvSpPr>
          <p:nvPr>
            <p:ph sz="quarter" idx="12"/>
          </p:nvPr>
        </p:nvSpPr>
        <p:spPr>
          <a:xfrm>
            <a:off x="5382763" y="5985383"/>
            <a:ext cx="3383340" cy="361031"/>
          </a:xfrm>
        </p:spPr>
        <p:txBody>
          <a:bodyPr anchor="b">
            <a:noAutofit/>
          </a:bodyPr>
          <a:lstStyle>
            <a:lvl1pPr marL="0" indent="0">
              <a:buFontTx/>
              <a:buNone/>
              <a:defRPr sz="1600">
                <a:solidFill>
                  <a:srgbClr val="003893"/>
                </a:solidFill>
              </a:defRPr>
            </a:lvl1pPr>
          </a:lstStyle>
          <a:p>
            <a:pPr lvl="0"/>
            <a:r>
              <a:rPr lang="en-US" dirty="0" smtClean="0"/>
              <a:t>Click to edit Master text styles</a:t>
            </a:r>
          </a:p>
        </p:txBody>
      </p:sp>
    </p:spTree>
    <p:extLst>
      <p:ext uri="{BB962C8B-B14F-4D97-AF65-F5344CB8AC3E}">
        <p14:creationId xmlns:p14="http://schemas.microsoft.com/office/powerpoint/2010/main" val="19990167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5" name="Picture 5" descr="NHS England reversed out.png"/>
          <p:cNvPicPr>
            <a:picLocks noChangeAspect="1"/>
          </p:cNvPicPr>
          <p:nvPr userDrawn="1"/>
        </p:nvPicPr>
        <p:blipFill>
          <a:blip r:embed="rId2"/>
          <a:srcRect/>
          <a:stretch>
            <a:fillRect/>
          </a:stretch>
        </p:blipFill>
        <p:spPr bwMode="auto">
          <a:xfrm>
            <a:off x="8077200" y="279400"/>
            <a:ext cx="819150" cy="509588"/>
          </a:xfrm>
          <a:prstGeom prst="rect">
            <a:avLst/>
          </a:prstGeom>
          <a:noFill/>
          <a:ln w="9525">
            <a:noFill/>
            <a:miter lim="800000"/>
            <a:headEnd/>
            <a:tailEnd/>
          </a:ln>
        </p:spPr>
      </p:pic>
      <p:pic>
        <p:nvPicPr>
          <p:cNvPr id="6" name="Picture 6" descr="Untitled-2.png"/>
          <p:cNvPicPr>
            <a:picLocks noChangeAspect="1"/>
          </p:cNvPicPr>
          <p:nvPr userDrawn="1"/>
        </p:nvPicPr>
        <p:blipFill>
          <a:blip r:embed="rId3"/>
          <a:srcRect/>
          <a:stretch>
            <a:fillRect/>
          </a:stretch>
        </p:blipFill>
        <p:spPr bwMode="auto">
          <a:xfrm>
            <a:off x="7721600" y="5487988"/>
            <a:ext cx="917575" cy="1003300"/>
          </a:xfrm>
          <a:prstGeom prst="rect">
            <a:avLst/>
          </a:prstGeom>
          <a:noFill/>
          <a:ln w="9525">
            <a:noFill/>
            <a:miter lim="800000"/>
            <a:headEnd/>
            <a:tailEnd/>
          </a:ln>
        </p:spPr>
      </p:pic>
      <p:sp>
        <p:nvSpPr>
          <p:cNvPr id="8" name="Content Placeholder 19"/>
          <p:cNvSpPr>
            <a:spLocks noGrp="1"/>
          </p:cNvSpPr>
          <p:nvPr>
            <p:ph sz="quarter" idx="10"/>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smtClean="0"/>
              <a:t>Click to edit Master text styles</a:t>
            </a:r>
          </a:p>
        </p:txBody>
      </p:sp>
      <p:sp>
        <p:nvSpPr>
          <p:cNvPr id="12" name="Content Placeholder 19"/>
          <p:cNvSpPr>
            <a:spLocks noGrp="1"/>
          </p:cNvSpPr>
          <p:nvPr>
            <p:ph sz="quarter" idx="11"/>
          </p:nvPr>
        </p:nvSpPr>
        <p:spPr>
          <a:xfrm>
            <a:off x="609600" y="1837997"/>
            <a:ext cx="7111312" cy="2446873"/>
          </a:xfrm>
        </p:spPr>
        <p:txBody>
          <a:bodyPr>
            <a:normAutofit/>
          </a:bodyPr>
          <a:lstStyle>
            <a:lvl1pPr marL="0" indent="0">
              <a:buFontTx/>
              <a:buNone/>
              <a:defRPr sz="3600">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9622298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 name="Picture 7" descr="logo-a5.png"/>
          <p:cNvPicPr>
            <a:picLocks noChangeAspect="1"/>
          </p:cNvPicPr>
          <p:nvPr userDrawn="1"/>
        </p:nvPicPr>
        <p:blipFill>
          <a:blip r:embed="rId3"/>
          <a:srcRect/>
          <a:stretch>
            <a:fillRect/>
          </a:stretch>
        </p:blipFill>
        <p:spPr bwMode="auto">
          <a:xfrm>
            <a:off x="8078788" y="279400"/>
            <a:ext cx="817562" cy="509588"/>
          </a:xfrm>
          <a:prstGeom prst="rect">
            <a:avLst/>
          </a:prstGeom>
          <a:noFill/>
          <a:ln w="9525">
            <a:noFill/>
            <a:miter lim="800000"/>
            <a:headEnd/>
            <a:tailEnd/>
          </a:ln>
        </p:spPr>
      </p:pic>
      <p:sp>
        <p:nvSpPr>
          <p:cNvPr id="6" name="Title 1"/>
          <p:cNvSpPr>
            <a:spLocks noGrp="1"/>
          </p:cNvSpPr>
          <p:nvPr>
            <p:ph type="title"/>
          </p:nvPr>
        </p:nvSpPr>
        <p:spPr>
          <a:xfrm>
            <a:off x="457202" y="1692260"/>
            <a:ext cx="3535738" cy="2160734"/>
          </a:xfrm>
        </p:spPr>
        <p:txBody>
          <a:bodyPr anchor="t">
            <a:noAutofit/>
          </a:bodyPr>
          <a:lstStyle>
            <a:lvl1pPr>
              <a:defRPr sz="4800"/>
            </a:lvl1pPr>
          </a:lstStyle>
          <a:p>
            <a:r>
              <a:rPr lang="en-GB" dirty="0" smtClean="0"/>
              <a:t>Click to edit Master title style</a:t>
            </a:r>
            <a:endParaRPr lang="en-US" dirty="0"/>
          </a:p>
        </p:txBody>
      </p:sp>
    </p:spTree>
    <p:extLst>
      <p:ext uri="{BB962C8B-B14F-4D97-AF65-F5344CB8AC3E}">
        <p14:creationId xmlns:p14="http://schemas.microsoft.com/office/powerpoint/2010/main" val="35157657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 name="Picture 5" descr="logo-a5.png"/>
          <p:cNvPicPr>
            <a:picLocks noChangeAspect="1"/>
          </p:cNvPicPr>
          <p:nvPr userDrawn="1"/>
        </p:nvPicPr>
        <p:blipFill>
          <a:blip r:embed="rId3"/>
          <a:srcRect/>
          <a:stretch>
            <a:fillRect/>
          </a:stretch>
        </p:blipFill>
        <p:spPr bwMode="auto">
          <a:xfrm>
            <a:off x="8078788" y="279400"/>
            <a:ext cx="817562" cy="509588"/>
          </a:xfrm>
          <a:prstGeom prst="rect">
            <a:avLst/>
          </a:prstGeom>
          <a:noFill/>
          <a:ln w="9525">
            <a:noFill/>
            <a:miter lim="800000"/>
            <a:headEnd/>
            <a:tailEnd/>
          </a:ln>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GB" dirty="0" smtClean="0"/>
              <a:t>Click to edit Master title style</a:t>
            </a:r>
            <a:endParaRPr lang="en-US" dirty="0"/>
          </a:p>
        </p:txBody>
      </p:sp>
    </p:spTree>
    <p:extLst>
      <p:ext uri="{BB962C8B-B14F-4D97-AF65-F5344CB8AC3E}">
        <p14:creationId xmlns:p14="http://schemas.microsoft.com/office/powerpoint/2010/main" val="10889909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Title 1"/>
          <p:cNvSpPr>
            <a:spLocks noGrp="1"/>
          </p:cNvSpPr>
          <p:nvPr>
            <p:ph type="title"/>
          </p:nvPr>
        </p:nvSpPr>
        <p:spPr>
          <a:xfrm>
            <a:off x="457201" y="749912"/>
            <a:ext cx="7356815" cy="667725"/>
          </a:xfrm>
        </p:spPr>
        <p:txBody>
          <a:bodyPr/>
          <a:lstStyle/>
          <a:p>
            <a:r>
              <a:rPr lang="en-GB" smtClean="0"/>
              <a:t>Click to edit Master 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4DB9338F-09D2-4A43-A40E-31B1328D8D66}" type="slidenum">
              <a:rPr lang="en-US">
                <a:solidFill>
                  <a:srgbClr val="0072C6"/>
                </a:solidFill>
              </a:rPr>
              <a:pPr>
                <a:defRPr/>
              </a:pPr>
              <a:t>‹#›</a:t>
            </a:fld>
            <a:endParaRPr lang="en-US" dirty="0">
              <a:solidFill>
                <a:srgbClr val="0072C6"/>
              </a:solidFill>
            </a:endParaRPr>
          </a:p>
        </p:txBody>
      </p:sp>
    </p:spTree>
    <p:extLst>
      <p:ext uri="{BB962C8B-B14F-4D97-AF65-F5344CB8AC3E}">
        <p14:creationId xmlns:p14="http://schemas.microsoft.com/office/powerpoint/2010/main" val="3462598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8.pn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0.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microsoft.com/office/2007/relationships/hdphoto" Target="../media/hdphoto1.wdp"/><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image" Target="../media/image19.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5.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image" Target="../media/image5.png"/><Relationship Id="rId2" Type="http://schemas.openxmlformats.org/officeDocument/2006/relationships/slideLayout" Target="../slideLayouts/slideLayout40.xml"/><Relationship Id="rId16"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5.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8.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microsoft.com/office/2007/relationships/hdphoto" Target="../media/hdphoto1.wdp"/><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19.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8.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20.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5.png"/><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8.pn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microsoft.com/office/2007/relationships/hdphoto" Target="../media/hdphoto1.wdp"/><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image" Target="../media/image19.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7239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Text Placeholder 2"/>
          <p:cNvSpPr>
            <a:spLocks noGrp="1"/>
          </p:cNvSpPr>
          <p:nvPr>
            <p:ph type="body" idx="1"/>
          </p:nvPr>
        </p:nvSpPr>
        <p:spPr bwMode="auto">
          <a:xfrm>
            <a:off x="457200" y="2127250"/>
            <a:ext cx="8229600" cy="3998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 name="Slide Number Placeholder 5"/>
          <p:cNvSpPr>
            <a:spLocks noGrp="1"/>
          </p:cNvSpPr>
          <p:nvPr>
            <p:ph type="sldNum" sz="quarter" idx="4"/>
          </p:nvPr>
        </p:nvSpPr>
        <p:spPr>
          <a:xfrm>
            <a:off x="14288" y="6677025"/>
            <a:ext cx="287337" cy="180975"/>
          </a:xfrm>
          <a:prstGeom prst="rect">
            <a:avLst/>
          </a:prstGeom>
        </p:spPr>
        <p:txBody>
          <a:bodyPr vert="horz" lIns="91440" tIns="45720" rIns="91440" bIns="45720" rtlCol="0" anchor="ctr"/>
          <a:lstStyle>
            <a:lvl1pPr algn="r" defTabSz="456864" fontAlgn="auto">
              <a:spcBef>
                <a:spcPts val="0"/>
              </a:spcBef>
              <a:spcAft>
                <a:spcPts val="0"/>
              </a:spcAft>
              <a:defRPr sz="700">
                <a:solidFill>
                  <a:schemeClr val="accent1"/>
                </a:solidFill>
                <a:latin typeface="+mn-lt"/>
                <a:cs typeface="+mn-cs"/>
              </a:defRPr>
            </a:lvl1pPr>
          </a:lstStyle>
          <a:p>
            <a:pPr>
              <a:defRPr/>
            </a:pPr>
            <a:fld id="{D31A0814-539A-41A2-BBAC-5E805DEABB62}" type="slidenum">
              <a:rPr lang="en-GB"/>
              <a:pPr>
                <a:defRPr/>
              </a:pPr>
              <a:t>‹#›</a:t>
            </a:fld>
            <a:endParaRPr lang="en-GB" dirty="0"/>
          </a:p>
        </p:txBody>
      </p:sp>
      <p:pic>
        <p:nvPicPr>
          <p:cNvPr id="1029" name="Picture 5"/>
          <p:cNvPicPr>
            <a:picLocks noChangeAspect="1" noChangeArrowheads="1"/>
          </p:cNvPicPr>
          <p:nvPr userDrawn="1"/>
        </p:nvPicPr>
        <p:blipFill>
          <a:blip r:embed="rId16"/>
          <a:srcRect l="1987" t="20279" r="46397" b="23964"/>
          <a:stretch>
            <a:fillRect/>
          </a:stretch>
        </p:blipFill>
        <p:spPr bwMode="auto">
          <a:xfrm>
            <a:off x="14288" y="0"/>
            <a:ext cx="3235325" cy="731838"/>
          </a:xfrm>
          <a:prstGeom prst="rect">
            <a:avLst/>
          </a:prstGeom>
          <a:noFill/>
          <a:ln w="9525">
            <a:noFill/>
            <a:miter lim="800000"/>
            <a:headEnd/>
            <a:tailEnd/>
          </a:ln>
        </p:spPr>
      </p:pic>
      <p:pic>
        <p:nvPicPr>
          <p:cNvPr id="1030" name="Picture 6"/>
          <p:cNvPicPr>
            <a:picLocks noChangeAspect="1"/>
          </p:cNvPicPr>
          <p:nvPr userDrawn="1"/>
        </p:nvPicPr>
        <p:blipFill>
          <a:blip r:embed="rId17"/>
          <a:srcRect t="17149" r="12273" b="24251"/>
          <a:stretch>
            <a:fillRect/>
          </a:stretch>
        </p:blipFill>
        <p:spPr bwMode="auto">
          <a:xfrm>
            <a:off x="7878763" y="98425"/>
            <a:ext cx="1279525" cy="601663"/>
          </a:xfrm>
          <a:prstGeom prst="rect">
            <a:avLst/>
          </a:prstGeom>
          <a:noFill/>
          <a:ln w="9525">
            <a:noFill/>
            <a:miter lim="800000"/>
            <a:headEnd/>
            <a:tailEnd/>
          </a:ln>
        </p:spPr>
      </p:pic>
      <p:cxnSp>
        <p:nvCxnSpPr>
          <p:cNvPr id="10" name="Straight Connector 9"/>
          <p:cNvCxnSpPr/>
          <p:nvPr userDrawn="1"/>
        </p:nvCxnSpPr>
        <p:spPr>
          <a:xfrm>
            <a:off x="-61913" y="700088"/>
            <a:ext cx="9475788" cy="0"/>
          </a:xfrm>
          <a:prstGeom prst="line">
            <a:avLst/>
          </a:prstGeom>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04"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Lst>
  <p:txStyles>
    <p:titleStyle>
      <a:lvl1pPr algn="ctr" defTabSz="457200" rtl="0" eaLnBrk="0" fontAlgn="base" hangingPunct="0">
        <a:spcBef>
          <a:spcPct val="0"/>
        </a:spcBef>
        <a:spcAft>
          <a:spcPct val="0"/>
        </a:spcAft>
        <a:defRPr sz="4400" kern="1200">
          <a:solidFill>
            <a:srgbClr val="1F497D"/>
          </a:solidFill>
          <a:latin typeface="+mj-lt"/>
          <a:ea typeface="+mj-ea"/>
          <a:cs typeface="+mj-cs"/>
        </a:defRPr>
      </a:lvl1pPr>
      <a:lvl2pPr algn="ctr" defTabSz="457200" rtl="0" eaLnBrk="0" fontAlgn="base" hangingPunct="0">
        <a:spcBef>
          <a:spcPct val="0"/>
        </a:spcBef>
        <a:spcAft>
          <a:spcPct val="0"/>
        </a:spcAft>
        <a:defRPr sz="4400">
          <a:solidFill>
            <a:srgbClr val="1F497D"/>
          </a:solidFill>
          <a:latin typeface="Calibri" pitchFamily="34" charset="0"/>
        </a:defRPr>
      </a:lvl2pPr>
      <a:lvl3pPr algn="ctr" defTabSz="457200" rtl="0" eaLnBrk="0" fontAlgn="base" hangingPunct="0">
        <a:spcBef>
          <a:spcPct val="0"/>
        </a:spcBef>
        <a:spcAft>
          <a:spcPct val="0"/>
        </a:spcAft>
        <a:defRPr sz="4400">
          <a:solidFill>
            <a:srgbClr val="1F497D"/>
          </a:solidFill>
          <a:latin typeface="Calibri" pitchFamily="34" charset="0"/>
        </a:defRPr>
      </a:lvl3pPr>
      <a:lvl4pPr algn="ctr" defTabSz="457200" rtl="0" eaLnBrk="0" fontAlgn="base" hangingPunct="0">
        <a:spcBef>
          <a:spcPct val="0"/>
        </a:spcBef>
        <a:spcAft>
          <a:spcPct val="0"/>
        </a:spcAft>
        <a:defRPr sz="4400">
          <a:solidFill>
            <a:srgbClr val="1F497D"/>
          </a:solidFill>
          <a:latin typeface="Calibri" pitchFamily="34" charset="0"/>
        </a:defRPr>
      </a:lvl4pPr>
      <a:lvl5pPr algn="ctr" defTabSz="457200" rtl="0" eaLnBrk="0" fontAlgn="base" hangingPunct="0">
        <a:spcBef>
          <a:spcPct val="0"/>
        </a:spcBef>
        <a:spcAft>
          <a:spcPct val="0"/>
        </a:spcAft>
        <a:defRPr sz="4400">
          <a:solidFill>
            <a:srgbClr val="1F497D"/>
          </a:solidFill>
          <a:latin typeface="Calibri" pitchFamily="34" charset="0"/>
        </a:defRPr>
      </a:lvl5pPr>
      <a:lvl6pPr marL="457200" algn="ctr" defTabSz="457200" rtl="0" fontAlgn="base">
        <a:spcBef>
          <a:spcPct val="0"/>
        </a:spcBef>
        <a:spcAft>
          <a:spcPct val="0"/>
        </a:spcAft>
        <a:defRPr sz="4400">
          <a:solidFill>
            <a:srgbClr val="1F497D"/>
          </a:solidFill>
          <a:latin typeface="Calibri" pitchFamily="34" charset="0"/>
        </a:defRPr>
      </a:lvl6pPr>
      <a:lvl7pPr marL="914400" algn="ctr" defTabSz="457200" rtl="0" fontAlgn="base">
        <a:spcBef>
          <a:spcPct val="0"/>
        </a:spcBef>
        <a:spcAft>
          <a:spcPct val="0"/>
        </a:spcAft>
        <a:defRPr sz="4400">
          <a:solidFill>
            <a:srgbClr val="1F497D"/>
          </a:solidFill>
          <a:latin typeface="Calibri" pitchFamily="34" charset="0"/>
        </a:defRPr>
      </a:lvl7pPr>
      <a:lvl8pPr marL="1371600" algn="ctr" defTabSz="457200" rtl="0" fontAlgn="base">
        <a:spcBef>
          <a:spcPct val="0"/>
        </a:spcBef>
        <a:spcAft>
          <a:spcPct val="0"/>
        </a:spcAft>
        <a:defRPr sz="4400">
          <a:solidFill>
            <a:srgbClr val="1F497D"/>
          </a:solidFill>
          <a:latin typeface="Calibri" pitchFamily="34" charset="0"/>
        </a:defRPr>
      </a:lvl8pPr>
      <a:lvl9pPr marL="1828800" algn="ctr" defTabSz="457200" rtl="0" fontAlgn="base">
        <a:spcBef>
          <a:spcPct val="0"/>
        </a:spcBef>
        <a:spcAft>
          <a:spcPct val="0"/>
        </a:spcAft>
        <a:defRPr sz="4400">
          <a:solidFill>
            <a:srgbClr val="1F497D"/>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1F497D"/>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rgbClr val="1F497D"/>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1F497D"/>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1F497D"/>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1F497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815304F5-2008-4403-8D99-30295CFEECFC}" type="datetime1">
              <a:rPr lang="en-GB" smtClean="0">
                <a:solidFill>
                  <a:prstClr val="black">
                    <a:tint val="75000"/>
                  </a:prstClr>
                </a:solidFill>
                <a:latin typeface="Calibri"/>
                <a:cs typeface="+mn-cs"/>
              </a:rPr>
              <a:pPr defTabSz="914400" fontAlgn="auto">
                <a:spcBef>
                  <a:spcPts val="0"/>
                </a:spcBef>
                <a:spcAft>
                  <a:spcPts val="0"/>
                </a:spcAft>
              </a:pPr>
              <a:t>20/04/2016</a:t>
            </a:fld>
            <a:endParaRPr lang="en-GB">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GB">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1E2FEDA8-CB17-480A-BE7E-DBE0E2650328}" type="slidenum">
              <a:rPr lang="en-GB" smtClean="0">
                <a:solidFill>
                  <a:prstClr val="black">
                    <a:tint val="75000"/>
                  </a:prstClr>
                </a:solidFill>
                <a:latin typeface="Calibri"/>
                <a:cs typeface="+mn-cs"/>
              </a:rPr>
              <a:pPr defTabSz="914400" fontAlgn="auto">
                <a:spcBef>
                  <a:spcPts val="0"/>
                </a:spcBef>
                <a:spcAft>
                  <a:spcPts val="0"/>
                </a:spcAft>
              </a:pPr>
              <a:t>‹#›</a:t>
            </a:fld>
            <a:endParaRPr lang="en-GB">
              <a:solidFill>
                <a:prstClr val="black">
                  <a:tint val="75000"/>
                </a:prstClr>
              </a:solidFill>
              <a:latin typeface="Calibri"/>
              <a:cs typeface="+mn-cs"/>
            </a:endParaRPr>
          </a:p>
        </p:txBody>
      </p:sp>
      <p:pic>
        <p:nvPicPr>
          <p:cNvPr id="7" name="Picture 3"/>
          <p:cNvPicPr>
            <a:picLocks noChangeAspect="1"/>
          </p:cNvPicPr>
          <p:nvPr userDrawn="1"/>
        </p:nvPicPr>
        <p:blipFill>
          <a:blip r:embed="rId13"/>
          <a:srcRect/>
          <a:stretch>
            <a:fillRect/>
          </a:stretch>
        </p:blipFill>
        <p:spPr>
          <a:xfrm>
            <a:off x="8244404" y="188640"/>
            <a:ext cx="579436" cy="549270"/>
          </a:xfrm>
          <a:prstGeom prst="rect">
            <a:avLst/>
          </a:prstGeom>
          <a:noFill/>
          <a:ln>
            <a:noFill/>
          </a:ln>
        </p:spPr>
      </p:pic>
      <p:pic>
        <p:nvPicPr>
          <p:cNvPr id="8" name="Picture 7" descr="C:\Users\fsaunders\Downloads\CASCADE_ dark (1).jpg"/>
          <p:cNvPicPr/>
          <p:nvPr userDrawn="1"/>
        </p:nvPicPr>
        <p:blipFill>
          <a:blip r:embed="rId14" cstate="print">
            <a:extLst>
              <a:ext uri="{BEBA8EAE-BF5A-486C-A8C5-ECC9F3942E4B}">
                <a14:imgProps xmlns:a14="http://schemas.microsoft.com/office/drawing/2010/main">
                  <a14:imgLayer r:embed="rId1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304636" y="6326230"/>
            <a:ext cx="2229485" cy="476672"/>
          </a:xfrm>
          <a:prstGeom prst="rect">
            <a:avLst/>
          </a:prstGeom>
          <a:noFill/>
          <a:ln>
            <a:noFill/>
          </a:ln>
        </p:spPr>
      </p:pic>
    </p:spTree>
    <p:extLst>
      <p:ext uri="{BB962C8B-B14F-4D97-AF65-F5344CB8AC3E}">
        <p14:creationId xmlns:p14="http://schemas.microsoft.com/office/powerpoint/2010/main" val="1925508679"/>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ext Placeholder 2"/>
          <p:cNvSpPr>
            <a:spLocks noGrp="1"/>
          </p:cNvSpPr>
          <p:nvPr>
            <p:ph type="body" idx="1"/>
          </p:nvPr>
        </p:nvSpPr>
        <p:spPr bwMode="auto">
          <a:xfrm>
            <a:off x="457200" y="1679575"/>
            <a:ext cx="7842250" cy="3951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pic>
        <p:nvPicPr>
          <p:cNvPr id="16387" name="Picture 13" descr="logo-a5.png"/>
          <p:cNvPicPr>
            <a:picLocks noChangeAspect="1"/>
          </p:cNvPicPr>
          <p:nvPr userDrawn="1"/>
        </p:nvPicPr>
        <p:blipFill>
          <a:blip r:embed="rId15"/>
          <a:srcRect/>
          <a:stretch>
            <a:fillRect/>
          </a:stretch>
        </p:blipFill>
        <p:spPr bwMode="auto">
          <a:xfrm>
            <a:off x="8078788" y="279400"/>
            <a:ext cx="817562" cy="509588"/>
          </a:xfrm>
          <a:prstGeom prst="rect">
            <a:avLst/>
          </a:prstGeom>
          <a:noFill/>
          <a:ln w="9525">
            <a:noFill/>
            <a:miter lim="800000"/>
            <a:headEnd/>
            <a:tailEnd/>
          </a:ln>
        </p:spPr>
      </p:pic>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2"/>
                </a:solidFill>
                <a:latin typeface="Arial"/>
                <a:cs typeface="Arial"/>
              </a:defRPr>
            </a:lvl1pPr>
          </a:lstStyle>
          <a:p>
            <a:pPr>
              <a:defRPr/>
            </a:pPr>
            <a:fld id="{42F77FC9-5C5D-40D5-93AA-AB47CA63E8B8}" type="slidenum">
              <a:rPr lang="en-US"/>
              <a:pPr>
                <a:defRPr/>
              </a:pPr>
              <a:t>‹#›</a:t>
            </a:fld>
            <a:endParaRPr lang="en-US" dirty="0"/>
          </a:p>
        </p:txBody>
      </p:sp>
      <p:sp>
        <p:nvSpPr>
          <p:cNvPr id="23" name="Date Placeholder 3"/>
          <p:cNvSpPr txBox="1">
            <a:spLocks/>
          </p:cNvSpPr>
          <p:nvPr userDrawn="1"/>
        </p:nvSpPr>
        <p:spPr>
          <a:xfrm>
            <a:off x="457200" y="6356350"/>
            <a:ext cx="2133600" cy="365125"/>
          </a:xfrm>
          <a:prstGeom prst="rect">
            <a:avLst/>
          </a:prstGeom>
        </p:spPr>
        <p:txBody>
          <a:bodyPr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dirty="0" smtClean="0"/>
              <a:t>www.england.nhs.uk</a:t>
            </a:r>
          </a:p>
        </p:txBody>
      </p:sp>
      <p:sp>
        <p:nvSpPr>
          <p:cNvPr id="26" name="Title Placeholder 1"/>
          <p:cNvSpPr>
            <a:spLocks noGrp="1"/>
          </p:cNvSpPr>
          <p:nvPr>
            <p:ph type="title"/>
          </p:nvPr>
        </p:nvSpPr>
        <p:spPr>
          <a:xfrm>
            <a:off x="457200" y="749300"/>
            <a:ext cx="7356475" cy="668338"/>
          </a:xfrm>
          <a:prstGeom prst="rect">
            <a:avLst/>
          </a:prstGeom>
        </p:spPr>
        <p:txBody>
          <a:bodyPr vert="horz" lIns="91440" tIns="45720" rIns="91440" bIns="45720" rtlCol="0" anchor="ctr">
            <a:normAutofit/>
          </a:bodyPr>
          <a:lstStyle/>
          <a:p>
            <a:r>
              <a:rPr lang="en-GB" dirty="0" smtClean="0"/>
              <a:t>Click to edit the master title style</a:t>
            </a:r>
            <a:endParaRPr lang="en-GB" dirty="0"/>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05" r:id="rId10"/>
    <p:sldLayoutId id="2147483840" r:id="rId11"/>
    <p:sldLayoutId id="2147483841" r:id="rId12"/>
    <p:sldLayoutId id="2147483817" r:id="rId13"/>
  </p:sldLayoutIdLst>
  <p:timing>
    <p:tnLst>
      <p:par>
        <p:cTn id="1" dur="indefinite" restart="never" nodeType="tmRoot"/>
      </p:par>
    </p:tnLst>
  </p:timing>
  <p:hf sldNum="0" hdr="0" ftr="0"/>
  <p:txStyles>
    <p:titleStyle>
      <a:lvl1pPr algn="l" defTabSz="457200" rtl="0" fontAlgn="base">
        <a:spcBef>
          <a:spcPct val="0"/>
        </a:spcBef>
        <a:spcAft>
          <a:spcPct val="0"/>
        </a:spcAft>
        <a:defRPr lang="en-GB" sz="3600" b="1" kern="1200">
          <a:solidFill>
            <a:schemeClr val="tx2"/>
          </a:solidFill>
          <a:latin typeface="Arial"/>
          <a:ea typeface="+mj-ea"/>
          <a:cs typeface="Arial"/>
        </a:defRPr>
      </a:lvl1pPr>
      <a:lvl2pPr algn="l" defTabSz="457200" rtl="0" fontAlgn="base">
        <a:spcBef>
          <a:spcPct val="0"/>
        </a:spcBef>
        <a:spcAft>
          <a:spcPct val="0"/>
        </a:spcAft>
        <a:defRPr sz="3600" b="1">
          <a:solidFill>
            <a:schemeClr val="tx2"/>
          </a:solidFill>
          <a:latin typeface="Arial" charset="0"/>
          <a:cs typeface="Arial" charset="0"/>
        </a:defRPr>
      </a:lvl2pPr>
      <a:lvl3pPr algn="l" defTabSz="457200" rtl="0" fontAlgn="base">
        <a:spcBef>
          <a:spcPct val="0"/>
        </a:spcBef>
        <a:spcAft>
          <a:spcPct val="0"/>
        </a:spcAft>
        <a:defRPr sz="3600" b="1">
          <a:solidFill>
            <a:schemeClr val="tx2"/>
          </a:solidFill>
          <a:latin typeface="Arial" charset="0"/>
          <a:cs typeface="Arial" charset="0"/>
        </a:defRPr>
      </a:lvl3pPr>
      <a:lvl4pPr algn="l" defTabSz="457200" rtl="0" fontAlgn="base">
        <a:spcBef>
          <a:spcPct val="0"/>
        </a:spcBef>
        <a:spcAft>
          <a:spcPct val="0"/>
        </a:spcAft>
        <a:defRPr sz="3600" b="1">
          <a:solidFill>
            <a:schemeClr val="tx2"/>
          </a:solidFill>
          <a:latin typeface="Arial" charset="0"/>
          <a:cs typeface="Arial" charset="0"/>
        </a:defRPr>
      </a:lvl4pPr>
      <a:lvl5pPr algn="l" defTabSz="457200" rtl="0" fontAlgn="base">
        <a:spcBef>
          <a:spcPct val="0"/>
        </a:spcBef>
        <a:spcAft>
          <a:spcPct val="0"/>
        </a:spcAft>
        <a:defRPr sz="3600" b="1">
          <a:solidFill>
            <a:schemeClr val="tx2"/>
          </a:solidFill>
          <a:latin typeface="Arial" charset="0"/>
          <a:cs typeface="Arial" charset="0"/>
        </a:defRPr>
      </a:lvl5pPr>
      <a:lvl6pPr marL="457200" algn="l" defTabSz="457200" rtl="0" fontAlgn="base">
        <a:spcBef>
          <a:spcPct val="0"/>
        </a:spcBef>
        <a:spcAft>
          <a:spcPct val="0"/>
        </a:spcAft>
        <a:defRPr sz="3600" b="1">
          <a:solidFill>
            <a:schemeClr val="tx2"/>
          </a:solidFill>
          <a:latin typeface="Arial" charset="0"/>
          <a:cs typeface="Arial" charset="0"/>
        </a:defRPr>
      </a:lvl6pPr>
      <a:lvl7pPr marL="914400" algn="l" defTabSz="457200" rtl="0" fontAlgn="base">
        <a:spcBef>
          <a:spcPct val="0"/>
        </a:spcBef>
        <a:spcAft>
          <a:spcPct val="0"/>
        </a:spcAft>
        <a:defRPr sz="3600" b="1">
          <a:solidFill>
            <a:schemeClr val="tx2"/>
          </a:solidFill>
          <a:latin typeface="Arial" charset="0"/>
          <a:cs typeface="Arial" charset="0"/>
        </a:defRPr>
      </a:lvl7pPr>
      <a:lvl8pPr marL="1371600" algn="l" defTabSz="457200" rtl="0" fontAlgn="base">
        <a:spcBef>
          <a:spcPct val="0"/>
        </a:spcBef>
        <a:spcAft>
          <a:spcPct val="0"/>
        </a:spcAft>
        <a:defRPr sz="3600" b="1">
          <a:solidFill>
            <a:schemeClr val="tx2"/>
          </a:solidFill>
          <a:latin typeface="Arial" charset="0"/>
          <a:cs typeface="Arial" charset="0"/>
        </a:defRPr>
      </a:lvl8pPr>
      <a:lvl9pPr marL="1828800" algn="l" defTabSz="457200" rtl="0" fontAlgn="base">
        <a:spcBef>
          <a:spcPct val="0"/>
        </a:spcBef>
        <a:spcAft>
          <a:spcPct val="0"/>
        </a:spcAft>
        <a:defRPr sz="3600" b="1">
          <a:solidFill>
            <a:schemeClr val="tx2"/>
          </a:solidFill>
          <a:latin typeface="Arial" charset="0"/>
          <a:cs typeface="Arial" charset="0"/>
        </a:defRPr>
      </a:lvl9pPr>
    </p:titleStyle>
    <p:bodyStyle>
      <a:lvl1pPr marL="342900" indent="-342900" algn="l" defTabSz="457200"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1pPr>
      <a:lvl2pPr marL="742950" indent="-285750" algn="l" defTabSz="457200"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defTabSz="457200"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4pPr>
      <a:lvl5pPr marL="2057400" indent="-228600" algn="l" defTabSz="457200"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37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337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8E1B4430-97B6-4E46-B297-26E5627FF8BB}" type="datetimeFigureOut">
              <a:rPr lang="en-GB"/>
              <a:pPr>
                <a:defRPr/>
              </a:pPr>
              <a:t>20/04/2016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schemeClr val="tx1">
                    <a:tint val="75000"/>
                  </a:schemeClr>
                </a:solidFill>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FCBBA61C-C7D4-4127-97E1-0D862DE95596}"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816" r:id="rId1"/>
    <p:sldLayoutId id="2147483815" r:id="rId2"/>
    <p:sldLayoutId id="2147483814" r:id="rId3"/>
    <p:sldLayoutId id="2147483813" r:id="rId4"/>
    <p:sldLayoutId id="2147483812" r:id="rId5"/>
    <p:sldLayoutId id="2147483811" r:id="rId6"/>
    <p:sldLayoutId id="2147483810" r:id="rId7"/>
    <p:sldLayoutId id="2147483809" r:id="rId8"/>
    <p:sldLayoutId id="2147483808" r:id="rId9"/>
    <p:sldLayoutId id="2147483807" r:id="rId10"/>
    <p:sldLayoutId id="214748380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6082" name="Text Placeholder 2"/>
          <p:cNvSpPr>
            <a:spLocks noGrp="1"/>
          </p:cNvSpPr>
          <p:nvPr>
            <p:ph type="body" idx="1"/>
          </p:nvPr>
        </p:nvSpPr>
        <p:spPr bwMode="auto">
          <a:xfrm>
            <a:off x="457200" y="1679575"/>
            <a:ext cx="7842250" cy="3951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pic>
        <p:nvPicPr>
          <p:cNvPr id="46083" name="Picture 13" descr="logo-a5.png"/>
          <p:cNvPicPr>
            <a:picLocks noChangeAspect="1"/>
          </p:cNvPicPr>
          <p:nvPr userDrawn="1"/>
        </p:nvPicPr>
        <p:blipFill>
          <a:blip r:embed="rId17"/>
          <a:srcRect/>
          <a:stretch>
            <a:fillRect/>
          </a:stretch>
        </p:blipFill>
        <p:spPr bwMode="auto">
          <a:xfrm>
            <a:off x="8078788" y="279400"/>
            <a:ext cx="817562" cy="509588"/>
          </a:xfrm>
          <a:prstGeom prst="rect">
            <a:avLst/>
          </a:prstGeom>
          <a:noFill/>
          <a:ln w="9525">
            <a:noFill/>
            <a:miter lim="800000"/>
            <a:headEnd/>
            <a:tailEnd/>
          </a:ln>
        </p:spPr>
      </p:pic>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rgbClr val="0072C6"/>
                </a:solidFill>
                <a:latin typeface="Arial"/>
                <a:cs typeface="Arial"/>
              </a:defRPr>
            </a:lvl1pPr>
          </a:lstStyle>
          <a:p>
            <a:pPr>
              <a:defRPr/>
            </a:pPr>
            <a:fld id="{31024909-91DC-499F-A6ED-5945CA6500B4}" type="slidenum">
              <a:rPr lang="en-US"/>
              <a:pPr>
                <a:defRPr/>
              </a:pPr>
              <a:t>‹#›</a:t>
            </a:fld>
            <a:endParaRPr lang="en-US" dirty="0"/>
          </a:p>
        </p:txBody>
      </p:sp>
      <p:sp>
        <p:nvSpPr>
          <p:cNvPr id="23" name="Date Placeholder 3"/>
          <p:cNvSpPr txBox="1">
            <a:spLocks/>
          </p:cNvSpPr>
          <p:nvPr userDrawn="1"/>
        </p:nvSpPr>
        <p:spPr>
          <a:xfrm>
            <a:off x="457200" y="6356350"/>
            <a:ext cx="2133600" cy="365125"/>
          </a:xfrm>
          <a:prstGeom prst="rect">
            <a:avLst/>
          </a:prstGeom>
        </p:spPr>
        <p:txBody>
          <a:bodyPr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dirty="0" smtClean="0">
                <a:solidFill>
                  <a:prstClr val="black"/>
                </a:solidFill>
              </a:rPr>
              <a:t>www.england.nhs.uk</a:t>
            </a:r>
          </a:p>
        </p:txBody>
      </p:sp>
      <p:sp>
        <p:nvSpPr>
          <p:cNvPr id="26" name="Title Placeholder 1"/>
          <p:cNvSpPr>
            <a:spLocks noGrp="1"/>
          </p:cNvSpPr>
          <p:nvPr>
            <p:ph type="title"/>
          </p:nvPr>
        </p:nvSpPr>
        <p:spPr>
          <a:xfrm>
            <a:off x="457200" y="749300"/>
            <a:ext cx="7356475" cy="668338"/>
          </a:xfrm>
          <a:prstGeom prst="rect">
            <a:avLst/>
          </a:prstGeom>
        </p:spPr>
        <p:txBody>
          <a:bodyPr vert="horz" lIns="91440" tIns="45720" rIns="91440" bIns="45720" rtlCol="0" anchor="ctr">
            <a:normAutofit/>
          </a:bodyPr>
          <a:lstStyle/>
          <a:p>
            <a:r>
              <a:rPr lang="en-GB" dirty="0" smtClean="0"/>
              <a:t>Click to edit the master title style</a:t>
            </a:r>
            <a:endParaRPr lang="en-GB" dirty="0"/>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Lst>
  <p:timing>
    <p:tnLst>
      <p:par>
        <p:cTn id="1" dur="indefinite" restart="never" nodeType="tmRoot"/>
      </p:par>
    </p:tnLst>
  </p:timing>
  <p:hf sldNum="0" hdr="0" ftr="0"/>
  <p:txStyles>
    <p:titleStyle>
      <a:lvl1pPr algn="l" defTabSz="457200" rtl="0" fontAlgn="base">
        <a:spcBef>
          <a:spcPct val="0"/>
        </a:spcBef>
        <a:spcAft>
          <a:spcPct val="0"/>
        </a:spcAft>
        <a:defRPr lang="en-GB" sz="3600" b="1" kern="1200">
          <a:solidFill>
            <a:schemeClr val="tx2"/>
          </a:solidFill>
          <a:latin typeface="Arial"/>
          <a:ea typeface="+mj-ea"/>
          <a:cs typeface="Arial"/>
        </a:defRPr>
      </a:lvl1pPr>
      <a:lvl2pPr algn="l" defTabSz="457200" rtl="0" fontAlgn="base">
        <a:spcBef>
          <a:spcPct val="0"/>
        </a:spcBef>
        <a:spcAft>
          <a:spcPct val="0"/>
        </a:spcAft>
        <a:defRPr sz="3600" b="1">
          <a:solidFill>
            <a:schemeClr val="tx2"/>
          </a:solidFill>
          <a:latin typeface="Arial" charset="0"/>
          <a:cs typeface="Arial" charset="0"/>
        </a:defRPr>
      </a:lvl2pPr>
      <a:lvl3pPr algn="l" defTabSz="457200" rtl="0" fontAlgn="base">
        <a:spcBef>
          <a:spcPct val="0"/>
        </a:spcBef>
        <a:spcAft>
          <a:spcPct val="0"/>
        </a:spcAft>
        <a:defRPr sz="3600" b="1">
          <a:solidFill>
            <a:schemeClr val="tx2"/>
          </a:solidFill>
          <a:latin typeface="Arial" charset="0"/>
          <a:cs typeface="Arial" charset="0"/>
        </a:defRPr>
      </a:lvl3pPr>
      <a:lvl4pPr algn="l" defTabSz="457200" rtl="0" fontAlgn="base">
        <a:spcBef>
          <a:spcPct val="0"/>
        </a:spcBef>
        <a:spcAft>
          <a:spcPct val="0"/>
        </a:spcAft>
        <a:defRPr sz="3600" b="1">
          <a:solidFill>
            <a:schemeClr val="tx2"/>
          </a:solidFill>
          <a:latin typeface="Arial" charset="0"/>
          <a:cs typeface="Arial" charset="0"/>
        </a:defRPr>
      </a:lvl4pPr>
      <a:lvl5pPr algn="l" defTabSz="457200" rtl="0" fontAlgn="base">
        <a:spcBef>
          <a:spcPct val="0"/>
        </a:spcBef>
        <a:spcAft>
          <a:spcPct val="0"/>
        </a:spcAft>
        <a:defRPr sz="3600" b="1">
          <a:solidFill>
            <a:schemeClr val="tx2"/>
          </a:solidFill>
          <a:latin typeface="Arial" charset="0"/>
          <a:cs typeface="Arial" charset="0"/>
        </a:defRPr>
      </a:lvl5pPr>
      <a:lvl6pPr marL="457200" algn="l" defTabSz="457200" rtl="0" fontAlgn="base">
        <a:spcBef>
          <a:spcPct val="0"/>
        </a:spcBef>
        <a:spcAft>
          <a:spcPct val="0"/>
        </a:spcAft>
        <a:defRPr sz="3600" b="1">
          <a:solidFill>
            <a:schemeClr val="tx2"/>
          </a:solidFill>
          <a:latin typeface="Arial" charset="0"/>
          <a:cs typeface="Arial" charset="0"/>
        </a:defRPr>
      </a:lvl6pPr>
      <a:lvl7pPr marL="914400" algn="l" defTabSz="457200" rtl="0" fontAlgn="base">
        <a:spcBef>
          <a:spcPct val="0"/>
        </a:spcBef>
        <a:spcAft>
          <a:spcPct val="0"/>
        </a:spcAft>
        <a:defRPr sz="3600" b="1">
          <a:solidFill>
            <a:schemeClr val="tx2"/>
          </a:solidFill>
          <a:latin typeface="Arial" charset="0"/>
          <a:cs typeface="Arial" charset="0"/>
        </a:defRPr>
      </a:lvl7pPr>
      <a:lvl8pPr marL="1371600" algn="l" defTabSz="457200" rtl="0" fontAlgn="base">
        <a:spcBef>
          <a:spcPct val="0"/>
        </a:spcBef>
        <a:spcAft>
          <a:spcPct val="0"/>
        </a:spcAft>
        <a:defRPr sz="3600" b="1">
          <a:solidFill>
            <a:schemeClr val="tx2"/>
          </a:solidFill>
          <a:latin typeface="Arial" charset="0"/>
          <a:cs typeface="Arial" charset="0"/>
        </a:defRPr>
      </a:lvl8pPr>
      <a:lvl9pPr marL="1828800" algn="l" defTabSz="457200" rtl="0" fontAlgn="base">
        <a:spcBef>
          <a:spcPct val="0"/>
        </a:spcBef>
        <a:spcAft>
          <a:spcPct val="0"/>
        </a:spcAft>
        <a:defRPr sz="3600" b="1">
          <a:solidFill>
            <a:schemeClr val="tx2"/>
          </a:solidFill>
          <a:latin typeface="Arial" charset="0"/>
          <a:cs typeface="Arial" charset="0"/>
        </a:defRPr>
      </a:lvl9pPr>
    </p:titleStyle>
    <p:bodyStyle>
      <a:lvl1pPr marL="342900" indent="-342900" algn="l" defTabSz="457200"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1pPr>
      <a:lvl2pPr marL="742950" indent="-285750" algn="l" defTabSz="457200"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defTabSz="457200"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4pPr>
      <a:lvl5pPr marL="2057400" indent="-228600" algn="l" defTabSz="457200"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2466" name="Text Placeholder 2"/>
          <p:cNvSpPr>
            <a:spLocks noGrp="1"/>
          </p:cNvSpPr>
          <p:nvPr>
            <p:ph type="body" idx="1"/>
          </p:nvPr>
        </p:nvSpPr>
        <p:spPr bwMode="auto">
          <a:xfrm>
            <a:off x="457200" y="1679575"/>
            <a:ext cx="7842250" cy="3951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pic>
        <p:nvPicPr>
          <p:cNvPr id="62467" name="Picture 13" descr="logo-a5.png"/>
          <p:cNvPicPr>
            <a:picLocks noChangeAspect="1"/>
          </p:cNvPicPr>
          <p:nvPr userDrawn="1"/>
        </p:nvPicPr>
        <p:blipFill>
          <a:blip r:embed="rId16"/>
          <a:srcRect/>
          <a:stretch>
            <a:fillRect/>
          </a:stretch>
        </p:blipFill>
        <p:spPr bwMode="auto">
          <a:xfrm>
            <a:off x="8078788" y="279400"/>
            <a:ext cx="817562" cy="509588"/>
          </a:xfrm>
          <a:prstGeom prst="rect">
            <a:avLst/>
          </a:prstGeom>
          <a:noFill/>
          <a:ln w="9525">
            <a:noFill/>
            <a:miter lim="800000"/>
            <a:headEnd/>
            <a:tailEnd/>
          </a:ln>
        </p:spPr>
      </p:pic>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rgbClr val="0072C6"/>
                </a:solidFill>
                <a:latin typeface="Arial"/>
                <a:cs typeface="Arial"/>
              </a:defRPr>
            </a:lvl1pPr>
          </a:lstStyle>
          <a:p>
            <a:pPr>
              <a:defRPr/>
            </a:pPr>
            <a:fld id="{EBCADBC8-97C8-4646-96E7-54F1F581A47D}" type="slidenum">
              <a:rPr lang="en-US"/>
              <a:pPr>
                <a:defRPr/>
              </a:pPr>
              <a:t>‹#›</a:t>
            </a:fld>
            <a:endParaRPr lang="en-US" dirty="0"/>
          </a:p>
        </p:txBody>
      </p:sp>
      <p:sp>
        <p:nvSpPr>
          <p:cNvPr id="23" name="Date Placeholder 3"/>
          <p:cNvSpPr txBox="1">
            <a:spLocks/>
          </p:cNvSpPr>
          <p:nvPr userDrawn="1"/>
        </p:nvSpPr>
        <p:spPr>
          <a:xfrm>
            <a:off x="457200" y="6356350"/>
            <a:ext cx="2133600" cy="365125"/>
          </a:xfrm>
          <a:prstGeom prst="rect">
            <a:avLst/>
          </a:prstGeom>
        </p:spPr>
        <p:txBody>
          <a:bodyPr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dirty="0" smtClean="0">
                <a:solidFill>
                  <a:prstClr val="black"/>
                </a:solidFill>
              </a:rPr>
              <a:t>www.england.nhs.uk</a:t>
            </a:r>
          </a:p>
        </p:txBody>
      </p:sp>
      <p:sp>
        <p:nvSpPr>
          <p:cNvPr id="26" name="Title Placeholder 1"/>
          <p:cNvSpPr>
            <a:spLocks noGrp="1"/>
          </p:cNvSpPr>
          <p:nvPr>
            <p:ph type="title"/>
          </p:nvPr>
        </p:nvSpPr>
        <p:spPr>
          <a:xfrm>
            <a:off x="457200" y="749300"/>
            <a:ext cx="7356475" cy="668338"/>
          </a:xfrm>
          <a:prstGeom prst="rect">
            <a:avLst/>
          </a:prstGeom>
        </p:spPr>
        <p:txBody>
          <a:bodyPr vert="horz" lIns="91440" tIns="45720" rIns="91440" bIns="45720" rtlCol="0" anchor="ctr">
            <a:normAutofit/>
          </a:bodyPr>
          <a:lstStyle/>
          <a:p>
            <a:r>
              <a:rPr lang="en-GB" dirty="0" smtClean="0"/>
              <a:t>Click to edit the master title style</a:t>
            </a:r>
            <a:endParaRPr lang="en-GB" dirty="0"/>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Lst>
  <p:timing>
    <p:tnLst>
      <p:par>
        <p:cTn id="1" dur="indefinite" restart="never" nodeType="tmRoot"/>
      </p:par>
    </p:tnLst>
  </p:timing>
  <p:hf sldNum="0" hdr="0" ftr="0"/>
  <p:txStyles>
    <p:titleStyle>
      <a:lvl1pPr algn="l" defTabSz="457200" rtl="0" fontAlgn="base">
        <a:spcBef>
          <a:spcPct val="0"/>
        </a:spcBef>
        <a:spcAft>
          <a:spcPct val="0"/>
        </a:spcAft>
        <a:defRPr lang="en-GB" sz="3600" b="1" kern="1200">
          <a:solidFill>
            <a:schemeClr val="tx2"/>
          </a:solidFill>
          <a:latin typeface="Arial"/>
          <a:ea typeface="+mj-ea"/>
          <a:cs typeface="Arial"/>
        </a:defRPr>
      </a:lvl1pPr>
      <a:lvl2pPr algn="l" defTabSz="457200" rtl="0" fontAlgn="base">
        <a:spcBef>
          <a:spcPct val="0"/>
        </a:spcBef>
        <a:spcAft>
          <a:spcPct val="0"/>
        </a:spcAft>
        <a:defRPr sz="3600" b="1">
          <a:solidFill>
            <a:schemeClr val="tx2"/>
          </a:solidFill>
          <a:latin typeface="Arial" charset="0"/>
          <a:cs typeface="Arial" charset="0"/>
        </a:defRPr>
      </a:lvl2pPr>
      <a:lvl3pPr algn="l" defTabSz="457200" rtl="0" fontAlgn="base">
        <a:spcBef>
          <a:spcPct val="0"/>
        </a:spcBef>
        <a:spcAft>
          <a:spcPct val="0"/>
        </a:spcAft>
        <a:defRPr sz="3600" b="1">
          <a:solidFill>
            <a:schemeClr val="tx2"/>
          </a:solidFill>
          <a:latin typeface="Arial" charset="0"/>
          <a:cs typeface="Arial" charset="0"/>
        </a:defRPr>
      </a:lvl3pPr>
      <a:lvl4pPr algn="l" defTabSz="457200" rtl="0" fontAlgn="base">
        <a:spcBef>
          <a:spcPct val="0"/>
        </a:spcBef>
        <a:spcAft>
          <a:spcPct val="0"/>
        </a:spcAft>
        <a:defRPr sz="3600" b="1">
          <a:solidFill>
            <a:schemeClr val="tx2"/>
          </a:solidFill>
          <a:latin typeface="Arial" charset="0"/>
          <a:cs typeface="Arial" charset="0"/>
        </a:defRPr>
      </a:lvl4pPr>
      <a:lvl5pPr algn="l" defTabSz="457200" rtl="0" fontAlgn="base">
        <a:spcBef>
          <a:spcPct val="0"/>
        </a:spcBef>
        <a:spcAft>
          <a:spcPct val="0"/>
        </a:spcAft>
        <a:defRPr sz="3600" b="1">
          <a:solidFill>
            <a:schemeClr val="tx2"/>
          </a:solidFill>
          <a:latin typeface="Arial" charset="0"/>
          <a:cs typeface="Arial" charset="0"/>
        </a:defRPr>
      </a:lvl5pPr>
      <a:lvl6pPr marL="457200" algn="l" defTabSz="457200" rtl="0" fontAlgn="base">
        <a:spcBef>
          <a:spcPct val="0"/>
        </a:spcBef>
        <a:spcAft>
          <a:spcPct val="0"/>
        </a:spcAft>
        <a:defRPr sz="3600" b="1">
          <a:solidFill>
            <a:schemeClr val="tx2"/>
          </a:solidFill>
          <a:latin typeface="Arial" charset="0"/>
          <a:cs typeface="Arial" charset="0"/>
        </a:defRPr>
      </a:lvl6pPr>
      <a:lvl7pPr marL="914400" algn="l" defTabSz="457200" rtl="0" fontAlgn="base">
        <a:spcBef>
          <a:spcPct val="0"/>
        </a:spcBef>
        <a:spcAft>
          <a:spcPct val="0"/>
        </a:spcAft>
        <a:defRPr sz="3600" b="1">
          <a:solidFill>
            <a:schemeClr val="tx2"/>
          </a:solidFill>
          <a:latin typeface="Arial" charset="0"/>
          <a:cs typeface="Arial" charset="0"/>
        </a:defRPr>
      </a:lvl7pPr>
      <a:lvl8pPr marL="1371600" algn="l" defTabSz="457200" rtl="0" fontAlgn="base">
        <a:spcBef>
          <a:spcPct val="0"/>
        </a:spcBef>
        <a:spcAft>
          <a:spcPct val="0"/>
        </a:spcAft>
        <a:defRPr sz="3600" b="1">
          <a:solidFill>
            <a:schemeClr val="tx2"/>
          </a:solidFill>
          <a:latin typeface="Arial" charset="0"/>
          <a:cs typeface="Arial" charset="0"/>
        </a:defRPr>
      </a:lvl8pPr>
      <a:lvl9pPr marL="1828800" algn="l" defTabSz="457200" rtl="0" fontAlgn="base">
        <a:spcBef>
          <a:spcPct val="0"/>
        </a:spcBef>
        <a:spcAft>
          <a:spcPct val="0"/>
        </a:spcAft>
        <a:defRPr sz="3600" b="1">
          <a:solidFill>
            <a:schemeClr val="tx2"/>
          </a:solidFill>
          <a:latin typeface="Arial" charset="0"/>
          <a:cs typeface="Arial" charset="0"/>
        </a:defRPr>
      </a:lvl9pPr>
    </p:titleStyle>
    <p:bodyStyle>
      <a:lvl1pPr marL="342900" indent="-342900" algn="l" defTabSz="457200"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1pPr>
      <a:lvl2pPr marL="742950" indent="-285750" algn="l" defTabSz="457200"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defTabSz="457200"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4pPr>
      <a:lvl5pPr marL="2057400" indent="-228600" algn="l" defTabSz="457200"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815304F5-2008-4403-8D99-30295CFEECFC}" type="datetime1">
              <a:rPr lang="en-GB" smtClean="0">
                <a:solidFill>
                  <a:prstClr val="black">
                    <a:tint val="75000"/>
                  </a:prstClr>
                </a:solidFill>
                <a:latin typeface="Calibri"/>
              </a:rPr>
              <a:pPr defTabSz="914400" fontAlgn="auto">
                <a:spcBef>
                  <a:spcPts val="0"/>
                </a:spcBef>
                <a:spcAft>
                  <a:spcPts val="0"/>
                </a:spcAft>
              </a:pPr>
              <a:t>20/04/2016</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1E2FEDA8-CB17-480A-BE7E-DBE0E2650328}" type="slidenum">
              <a:rPr lang="en-GB" smtClean="0">
                <a:solidFill>
                  <a:prstClr val="black">
                    <a:tint val="75000"/>
                  </a:prstClr>
                </a:solidFill>
                <a:latin typeface="Calibri"/>
              </a:rPr>
              <a:pPr defTabSz="914400" fontAlgn="auto">
                <a:spcBef>
                  <a:spcPts val="0"/>
                </a:spcBef>
                <a:spcAft>
                  <a:spcPts val="0"/>
                </a:spcAft>
              </a:pPr>
              <a:t>‹#›</a:t>
            </a:fld>
            <a:endParaRPr lang="en-GB">
              <a:solidFill>
                <a:prstClr val="black">
                  <a:tint val="75000"/>
                </a:prstClr>
              </a:solidFill>
              <a:latin typeface="Calibri"/>
            </a:endParaRPr>
          </a:p>
        </p:txBody>
      </p:sp>
      <p:pic>
        <p:nvPicPr>
          <p:cNvPr id="7" name="Picture 3"/>
          <p:cNvPicPr>
            <a:picLocks noChangeAspect="1"/>
          </p:cNvPicPr>
          <p:nvPr userDrawn="1"/>
        </p:nvPicPr>
        <p:blipFill>
          <a:blip r:embed="rId13"/>
          <a:srcRect/>
          <a:stretch>
            <a:fillRect/>
          </a:stretch>
        </p:blipFill>
        <p:spPr>
          <a:xfrm>
            <a:off x="8244404" y="188640"/>
            <a:ext cx="579436" cy="549270"/>
          </a:xfrm>
          <a:prstGeom prst="rect">
            <a:avLst/>
          </a:prstGeom>
          <a:noFill/>
          <a:ln>
            <a:noFill/>
          </a:ln>
        </p:spPr>
      </p:pic>
      <p:pic>
        <p:nvPicPr>
          <p:cNvPr id="8" name="Picture 7" descr="C:\Users\fsaunders\Downloads\CASCADE_ dark (1).jpg"/>
          <p:cNvPicPr/>
          <p:nvPr userDrawn="1"/>
        </p:nvPicPr>
        <p:blipFill>
          <a:blip r:embed="rId14" cstate="print">
            <a:extLst>
              <a:ext uri="{BEBA8EAE-BF5A-486C-A8C5-ECC9F3942E4B}">
                <a14:imgProps xmlns:a14="http://schemas.microsoft.com/office/drawing/2010/main">
                  <a14:imgLayer r:embed="rId1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304636" y="6326230"/>
            <a:ext cx="2229485" cy="476672"/>
          </a:xfrm>
          <a:prstGeom prst="rect">
            <a:avLst/>
          </a:prstGeom>
          <a:noFill/>
          <a:ln>
            <a:noFill/>
          </a:ln>
        </p:spPr>
      </p:pic>
    </p:spTree>
    <p:extLst>
      <p:ext uri="{BB962C8B-B14F-4D97-AF65-F5344CB8AC3E}">
        <p14:creationId xmlns:p14="http://schemas.microsoft.com/office/powerpoint/2010/main" val="194010474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815304F5-2008-4403-8D99-30295CFEECFC}" type="datetime1">
              <a:rPr lang="en-GB" smtClean="0">
                <a:solidFill>
                  <a:prstClr val="black">
                    <a:tint val="75000"/>
                  </a:prstClr>
                </a:solidFill>
                <a:latin typeface="Calibri"/>
              </a:rPr>
              <a:pPr defTabSz="914400" fontAlgn="auto">
                <a:spcBef>
                  <a:spcPts val="0"/>
                </a:spcBef>
                <a:spcAft>
                  <a:spcPts val="0"/>
                </a:spcAft>
              </a:pPr>
              <a:t>20/04/2016</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1E2FEDA8-CB17-480A-BE7E-DBE0E2650328}" type="slidenum">
              <a:rPr lang="en-GB" smtClean="0">
                <a:solidFill>
                  <a:prstClr val="black">
                    <a:tint val="75000"/>
                  </a:prstClr>
                </a:solidFill>
                <a:latin typeface="Calibri"/>
              </a:rPr>
              <a:pPr defTabSz="914400" fontAlgn="auto">
                <a:spcBef>
                  <a:spcPts val="0"/>
                </a:spcBef>
                <a:spcAft>
                  <a:spcPts val="0"/>
                </a:spcAft>
              </a:pPr>
              <a:t>‹#›</a:t>
            </a:fld>
            <a:endParaRPr lang="en-GB">
              <a:solidFill>
                <a:prstClr val="black">
                  <a:tint val="75000"/>
                </a:prstClr>
              </a:solidFill>
              <a:latin typeface="Calibri"/>
            </a:endParaRPr>
          </a:p>
        </p:txBody>
      </p:sp>
      <p:pic>
        <p:nvPicPr>
          <p:cNvPr id="7" name="Picture 3"/>
          <p:cNvPicPr>
            <a:picLocks noChangeAspect="1"/>
          </p:cNvPicPr>
          <p:nvPr userDrawn="1"/>
        </p:nvPicPr>
        <p:blipFill>
          <a:blip r:embed="rId13"/>
          <a:srcRect/>
          <a:stretch>
            <a:fillRect/>
          </a:stretch>
        </p:blipFill>
        <p:spPr>
          <a:xfrm>
            <a:off x="8244404" y="188640"/>
            <a:ext cx="579436" cy="549270"/>
          </a:xfrm>
          <a:prstGeom prst="rect">
            <a:avLst/>
          </a:prstGeom>
          <a:noFill/>
          <a:ln>
            <a:noFill/>
          </a:ln>
        </p:spPr>
      </p:pic>
      <p:pic>
        <p:nvPicPr>
          <p:cNvPr id="2050" name="Picture 2" descr="C:\Users\fsaunders\AppData\Local\Microsoft\Windows\Temporary Internet Files\Content.Outlook\N8YQKL41\CASCADE_ dark.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188986" y="6237312"/>
            <a:ext cx="2339752" cy="513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730322"/>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ext Placeholder 2"/>
          <p:cNvSpPr>
            <a:spLocks noGrp="1"/>
          </p:cNvSpPr>
          <p:nvPr>
            <p:ph type="body" idx="1"/>
          </p:nvPr>
        </p:nvSpPr>
        <p:spPr bwMode="auto">
          <a:xfrm>
            <a:off x="457200" y="1679575"/>
            <a:ext cx="7842250" cy="3951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pic>
        <p:nvPicPr>
          <p:cNvPr id="16387" name="Picture 13" descr="logo-a5.png"/>
          <p:cNvPicPr>
            <a:picLocks noChangeAspect="1"/>
          </p:cNvPicPr>
          <p:nvPr userDrawn="1"/>
        </p:nvPicPr>
        <p:blipFill>
          <a:blip r:embed="rId15"/>
          <a:srcRect/>
          <a:stretch>
            <a:fillRect/>
          </a:stretch>
        </p:blipFill>
        <p:spPr bwMode="auto">
          <a:xfrm>
            <a:off x="8078788" y="279400"/>
            <a:ext cx="817562" cy="509588"/>
          </a:xfrm>
          <a:prstGeom prst="rect">
            <a:avLst/>
          </a:prstGeom>
          <a:noFill/>
          <a:ln w="9525">
            <a:noFill/>
            <a:miter lim="800000"/>
            <a:headEnd/>
            <a:tailEnd/>
          </a:ln>
        </p:spPr>
      </p:pic>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2"/>
                </a:solidFill>
                <a:latin typeface="Arial"/>
                <a:cs typeface="Arial"/>
              </a:defRPr>
            </a:lvl1pPr>
          </a:lstStyle>
          <a:p>
            <a:pPr>
              <a:defRPr/>
            </a:pPr>
            <a:fld id="{42F77FC9-5C5D-40D5-93AA-AB47CA63E8B8}" type="slidenum">
              <a:rPr lang="en-US">
                <a:solidFill>
                  <a:srgbClr val="0072C6"/>
                </a:solidFill>
              </a:rPr>
              <a:pPr>
                <a:defRPr/>
              </a:pPr>
              <a:t>‹#›</a:t>
            </a:fld>
            <a:endParaRPr lang="en-US" dirty="0">
              <a:solidFill>
                <a:srgbClr val="0072C6"/>
              </a:solidFill>
            </a:endParaRPr>
          </a:p>
        </p:txBody>
      </p:sp>
      <p:sp>
        <p:nvSpPr>
          <p:cNvPr id="23" name="Date Placeholder 3"/>
          <p:cNvSpPr txBox="1">
            <a:spLocks/>
          </p:cNvSpPr>
          <p:nvPr userDrawn="1"/>
        </p:nvSpPr>
        <p:spPr>
          <a:xfrm>
            <a:off x="457200" y="6356350"/>
            <a:ext cx="2133600" cy="365125"/>
          </a:xfrm>
          <a:prstGeom prst="rect">
            <a:avLst/>
          </a:prstGeom>
        </p:spPr>
        <p:txBody>
          <a:bodyPr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dirty="0" smtClean="0">
                <a:solidFill>
                  <a:prstClr val="black"/>
                </a:solidFill>
              </a:rPr>
              <a:t>www.england.nhs.uk</a:t>
            </a:r>
          </a:p>
        </p:txBody>
      </p:sp>
      <p:sp>
        <p:nvSpPr>
          <p:cNvPr id="26" name="Title Placeholder 1"/>
          <p:cNvSpPr>
            <a:spLocks noGrp="1"/>
          </p:cNvSpPr>
          <p:nvPr>
            <p:ph type="title"/>
          </p:nvPr>
        </p:nvSpPr>
        <p:spPr>
          <a:xfrm>
            <a:off x="457200" y="749300"/>
            <a:ext cx="7356475" cy="668338"/>
          </a:xfrm>
          <a:prstGeom prst="rect">
            <a:avLst/>
          </a:prstGeom>
        </p:spPr>
        <p:txBody>
          <a:bodyPr vert="horz" lIns="91440" tIns="45720" rIns="91440" bIns="45720" rtlCol="0" anchor="ctr">
            <a:normAutofit/>
          </a:bodyPr>
          <a:lstStyle/>
          <a:p>
            <a:r>
              <a:rPr lang="en-GB" dirty="0" smtClean="0"/>
              <a:t>Click to edit the master title style</a:t>
            </a:r>
            <a:endParaRPr lang="en-GB" dirty="0"/>
          </a:p>
        </p:txBody>
      </p:sp>
    </p:spTree>
    <p:extLst>
      <p:ext uri="{BB962C8B-B14F-4D97-AF65-F5344CB8AC3E}">
        <p14:creationId xmlns:p14="http://schemas.microsoft.com/office/powerpoint/2010/main" val="238786461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Lst>
  <p:timing>
    <p:tnLst>
      <p:par>
        <p:cTn id="1" dur="indefinite" restart="never" nodeType="tmRoot"/>
      </p:par>
    </p:tnLst>
  </p:timing>
  <p:hf sldNum="0" hdr="0" ftr="0"/>
  <p:txStyles>
    <p:titleStyle>
      <a:lvl1pPr algn="l" defTabSz="457200" rtl="0" fontAlgn="base">
        <a:spcBef>
          <a:spcPct val="0"/>
        </a:spcBef>
        <a:spcAft>
          <a:spcPct val="0"/>
        </a:spcAft>
        <a:defRPr lang="en-GB" sz="3600" b="1" kern="1200">
          <a:solidFill>
            <a:schemeClr val="tx2"/>
          </a:solidFill>
          <a:latin typeface="Arial"/>
          <a:ea typeface="+mj-ea"/>
          <a:cs typeface="Arial"/>
        </a:defRPr>
      </a:lvl1pPr>
      <a:lvl2pPr algn="l" defTabSz="457200" rtl="0" fontAlgn="base">
        <a:spcBef>
          <a:spcPct val="0"/>
        </a:spcBef>
        <a:spcAft>
          <a:spcPct val="0"/>
        </a:spcAft>
        <a:defRPr sz="3600" b="1">
          <a:solidFill>
            <a:schemeClr val="tx2"/>
          </a:solidFill>
          <a:latin typeface="Arial" charset="0"/>
          <a:cs typeface="Arial" charset="0"/>
        </a:defRPr>
      </a:lvl2pPr>
      <a:lvl3pPr algn="l" defTabSz="457200" rtl="0" fontAlgn="base">
        <a:spcBef>
          <a:spcPct val="0"/>
        </a:spcBef>
        <a:spcAft>
          <a:spcPct val="0"/>
        </a:spcAft>
        <a:defRPr sz="3600" b="1">
          <a:solidFill>
            <a:schemeClr val="tx2"/>
          </a:solidFill>
          <a:latin typeface="Arial" charset="0"/>
          <a:cs typeface="Arial" charset="0"/>
        </a:defRPr>
      </a:lvl3pPr>
      <a:lvl4pPr algn="l" defTabSz="457200" rtl="0" fontAlgn="base">
        <a:spcBef>
          <a:spcPct val="0"/>
        </a:spcBef>
        <a:spcAft>
          <a:spcPct val="0"/>
        </a:spcAft>
        <a:defRPr sz="3600" b="1">
          <a:solidFill>
            <a:schemeClr val="tx2"/>
          </a:solidFill>
          <a:latin typeface="Arial" charset="0"/>
          <a:cs typeface="Arial" charset="0"/>
        </a:defRPr>
      </a:lvl4pPr>
      <a:lvl5pPr algn="l" defTabSz="457200" rtl="0" fontAlgn="base">
        <a:spcBef>
          <a:spcPct val="0"/>
        </a:spcBef>
        <a:spcAft>
          <a:spcPct val="0"/>
        </a:spcAft>
        <a:defRPr sz="3600" b="1">
          <a:solidFill>
            <a:schemeClr val="tx2"/>
          </a:solidFill>
          <a:latin typeface="Arial" charset="0"/>
          <a:cs typeface="Arial" charset="0"/>
        </a:defRPr>
      </a:lvl5pPr>
      <a:lvl6pPr marL="457200" algn="l" defTabSz="457200" rtl="0" fontAlgn="base">
        <a:spcBef>
          <a:spcPct val="0"/>
        </a:spcBef>
        <a:spcAft>
          <a:spcPct val="0"/>
        </a:spcAft>
        <a:defRPr sz="3600" b="1">
          <a:solidFill>
            <a:schemeClr val="tx2"/>
          </a:solidFill>
          <a:latin typeface="Arial" charset="0"/>
          <a:cs typeface="Arial" charset="0"/>
        </a:defRPr>
      </a:lvl6pPr>
      <a:lvl7pPr marL="914400" algn="l" defTabSz="457200" rtl="0" fontAlgn="base">
        <a:spcBef>
          <a:spcPct val="0"/>
        </a:spcBef>
        <a:spcAft>
          <a:spcPct val="0"/>
        </a:spcAft>
        <a:defRPr sz="3600" b="1">
          <a:solidFill>
            <a:schemeClr val="tx2"/>
          </a:solidFill>
          <a:latin typeface="Arial" charset="0"/>
          <a:cs typeface="Arial" charset="0"/>
        </a:defRPr>
      </a:lvl7pPr>
      <a:lvl8pPr marL="1371600" algn="l" defTabSz="457200" rtl="0" fontAlgn="base">
        <a:spcBef>
          <a:spcPct val="0"/>
        </a:spcBef>
        <a:spcAft>
          <a:spcPct val="0"/>
        </a:spcAft>
        <a:defRPr sz="3600" b="1">
          <a:solidFill>
            <a:schemeClr val="tx2"/>
          </a:solidFill>
          <a:latin typeface="Arial" charset="0"/>
          <a:cs typeface="Arial" charset="0"/>
        </a:defRPr>
      </a:lvl8pPr>
      <a:lvl9pPr marL="1828800" algn="l" defTabSz="457200" rtl="0" fontAlgn="base">
        <a:spcBef>
          <a:spcPct val="0"/>
        </a:spcBef>
        <a:spcAft>
          <a:spcPct val="0"/>
        </a:spcAft>
        <a:defRPr sz="3600" b="1">
          <a:solidFill>
            <a:schemeClr val="tx2"/>
          </a:solidFill>
          <a:latin typeface="Arial" charset="0"/>
          <a:cs typeface="Arial" charset="0"/>
        </a:defRPr>
      </a:lvl9pPr>
    </p:titleStyle>
    <p:bodyStyle>
      <a:lvl1pPr marL="342900" indent="-342900" algn="l" defTabSz="457200"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1pPr>
      <a:lvl2pPr marL="742950" indent="-285750" algn="l" defTabSz="457200"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2pPr>
      <a:lvl3pPr marL="1143000" indent="-228600" algn="l" defTabSz="457200"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4pPr>
      <a:lvl5pPr marL="2057400" indent="-228600" algn="l" defTabSz="457200"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815304F5-2008-4403-8D99-30295CFEECFC}" type="datetime1">
              <a:rPr lang="en-GB" smtClean="0">
                <a:solidFill>
                  <a:prstClr val="black">
                    <a:tint val="75000"/>
                  </a:prstClr>
                </a:solidFill>
                <a:latin typeface="Calibri"/>
                <a:cs typeface="+mn-cs"/>
              </a:rPr>
              <a:pPr defTabSz="914400" fontAlgn="auto">
                <a:spcBef>
                  <a:spcPts val="0"/>
                </a:spcBef>
                <a:spcAft>
                  <a:spcPts val="0"/>
                </a:spcAft>
              </a:pPr>
              <a:t>20/04/2016</a:t>
            </a:fld>
            <a:endParaRPr lang="en-GB">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GB">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1E2FEDA8-CB17-480A-BE7E-DBE0E2650328}" type="slidenum">
              <a:rPr lang="en-GB" smtClean="0">
                <a:solidFill>
                  <a:prstClr val="black">
                    <a:tint val="75000"/>
                  </a:prstClr>
                </a:solidFill>
                <a:latin typeface="Calibri"/>
                <a:cs typeface="+mn-cs"/>
              </a:rPr>
              <a:pPr defTabSz="914400" fontAlgn="auto">
                <a:spcBef>
                  <a:spcPts val="0"/>
                </a:spcBef>
                <a:spcAft>
                  <a:spcPts val="0"/>
                </a:spcAft>
              </a:pPr>
              <a:t>‹#›</a:t>
            </a:fld>
            <a:endParaRPr lang="en-GB">
              <a:solidFill>
                <a:prstClr val="black">
                  <a:tint val="75000"/>
                </a:prstClr>
              </a:solidFill>
              <a:latin typeface="Calibri"/>
              <a:cs typeface="+mn-cs"/>
            </a:endParaRPr>
          </a:p>
        </p:txBody>
      </p:sp>
      <p:pic>
        <p:nvPicPr>
          <p:cNvPr id="7" name="Picture 3"/>
          <p:cNvPicPr>
            <a:picLocks noChangeAspect="1"/>
          </p:cNvPicPr>
          <p:nvPr userDrawn="1"/>
        </p:nvPicPr>
        <p:blipFill>
          <a:blip r:embed="rId13"/>
          <a:srcRect/>
          <a:stretch>
            <a:fillRect/>
          </a:stretch>
        </p:blipFill>
        <p:spPr>
          <a:xfrm>
            <a:off x="8244404" y="188640"/>
            <a:ext cx="579436" cy="549270"/>
          </a:xfrm>
          <a:prstGeom prst="rect">
            <a:avLst/>
          </a:prstGeom>
          <a:noFill/>
          <a:ln>
            <a:noFill/>
          </a:ln>
        </p:spPr>
      </p:pic>
      <p:pic>
        <p:nvPicPr>
          <p:cNvPr id="8" name="Picture 7" descr="C:\Users\fsaunders\Downloads\CASCADE_ dark (1).jpg"/>
          <p:cNvPicPr/>
          <p:nvPr userDrawn="1"/>
        </p:nvPicPr>
        <p:blipFill>
          <a:blip r:embed="rId14" cstate="print">
            <a:extLst>
              <a:ext uri="{BEBA8EAE-BF5A-486C-A8C5-ECC9F3942E4B}">
                <a14:imgProps xmlns:a14="http://schemas.microsoft.com/office/drawing/2010/main">
                  <a14:imgLayer r:embed="rId1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304636" y="6326230"/>
            <a:ext cx="2229485" cy="476672"/>
          </a:xfrm>
          <a:prstGeom prst="rect">
            <a:avLst/>
          </a:prstGeom>
          <a:noFill/>
          <a:ln>
            <a:noFill/>
          </a:ln>
        </p:spPr>
      </p:pic>
    </p:spTree>
    <p:extLst>
      <p:ext uri="{BB962C8B-B14F-4D97-AF65-F5344CB8AC3E}">
        <p14:creationId xmlns:p14="http://schemas.microsoft.com/office/powerpoint/2010/main" val="664025683"/>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68.xml"/><Relationship Id="rId5" Type="http://schemas.openxmlformats.org/officeDocument/2006/relationships/image" Target="../media/image23.png"/><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69.xml"/><Relationship Id="rId6" Type="http://schemas.microsoft.com/office/2007/relationships/hdphoto" Target="../media/hdphoto2.wdp"/><Relationship Id="rId5" Type="http://schemas.openxmlformats.org/officeDocument/2006/relationships/image" Target="../media/image47.png"/><Relationship Id="rId4" Type="http://schemas.openxmlformats.org/officeDocument/2006/relationships/hyperlink" Target="To%20print/Joint%20CASCADE%20Framework%205.1.16.pdf"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9.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jpeg"/><Relationship Id="rId18" Type="http://schemas.openxmlformats.org/officeDocument/2006/relationships/image" Target="../media/image39.jpe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8.jpeg"/><Relationship Id="rId2" Type="http://schemas.openxmlformats.org/officeDocument/2006/relationships/notesSlide" Target="../notesSlides/notesSlide2.xml"/><Relationship Id="rId16" Type="http://schemas.openxmlformats.org/officeDocument/2006/relationships/image" Target="../media/image37.png"/><Relationship Id="rId20" Type="http://schemas.openxmlformats.org/officeDocument/2006/relationships/image" Target="../media/image41.jpg"/><Relationship Id="rId1" Type="http://schemas.openxmlformats.org/officeDocument/2006/relationships/slideLayout" Target="../slideLayouts/slideLayout104.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png"/><Relationship Id="rId15" Type="http://schemas.openxmlformats.org/officeDocument/2006/relationships/image" Target="../media/image36.png"/><Relationship Id="rId10" Type="http://schemas.openxmlformats.org/officeDocument/2006/relationships/image" Target="../media/image32.png"/><Relationship Id="rId19" Type="http://schemas.openxmlformats.org/officeDocument/2006/relationships/image" Target="../media/image40.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120.xml"/></Relationships>
</file>

<file path=ppt/slides/_rels/slide6.xml.rels><?xml version="1.0" encoding="UTF-8" standalone="yes"?>
<Relationships xmlns="http://schemas.openxmlformats.org/package/2006/relationships"><Relationship Id="rId3" Type="http://schemas.openxmlformats.org/officeDocument/2006/relationships/hyperlink" Target="To%20print/Joint%20CASCADE%20Framework%205.1.16.pdf" TargetMode="External"/><Relationship Id="rId2" Type="http://schemas.openxmlformats.org/officeDocument/2006/relationships/notesSlide" Target="../notesSlides/notesSlide4.xml"/><Relationship Id="rId1" Type="http://schemas.openxmlformats.org/officeDocument/2006/relationships/slideLayout" Target="../slideLayouts/slideLayout80.xml"/><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9.xml"/><Relationship Id="rId1" Type="http://schemas.openxmlformats.org/officeDocument/2006/relationships/vmlDrawing" Target="../drawings/vmlDrawing1.vml"/><Relationship Id="rId6" Type="http://schemas.openxmlformats.org/officeDocument/2006/relationships/image" Target="../media/image45.jpeg"/><Relationship Id="rId5" Type="http://schemas.openxmlformats.org/officeDocument/2006/relationships/image" Target="../media/image44.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p:cNvPicPr>
          <p:nvPr/>
        </p:nvPicPr>
        <p:blipFill>
          <a:blip r:embed="rId3"/>
          <a:srcRect/>
          <a:stretch>
            <a:fillRect/>
          </a:stretch>
        </p:blipFill>
        <p:spPr>
          <a:xfrm>
            <a:off x="4436389" y="1560506"/>
            <a:ext cx="4600575" cy="4316726"/>
          </a:xfrm>
          <a:prstGeom prst="rect">
            <a:avLst/>
          </a:prstGeom>
          <a:noFill/>
          <a:ln>
            <a:noFill/>
          </a:ln>
        </p:spPr>
      </p:pic>
      <p:sp>
        <p:nvSpPr>
          <p:cNvPr id="3075" name="Rectangle 4"/>
          <p:cNvSpPr>
            <a:spLocks noGrp="1" noChangeArrowheads="1"/>
          </p:cNvSpPr>
          <p:nvPr>
            <p:ph type="ctrTitle"/>
          </p:nvPr>
        </p:nvSpPr>
        <p:spPr>
          <a:xfrm>
            <a:off x="358774" y="1079500"/>
            <a:ext cx="7957642" cy="1629420"/>
          </a:xfrm>
        </p:spPr>
        <p:txBody>
          <a:bodyPr>
            <a:normAutofit/>
          </a:bodyPr>
          <a:lstStyle/>
          <a:p>
            <a:r>
              <a:rPr lang="en-GB" altLang="en-US" dirty="0" smtClean="0"/>
              <a:t>Mental Health and Schools link Pilot</a:t>
            </a:r>
          </a:p>
        </p:txBody>
      </p:sp>
      <p:sp>
        <p:nvSpPr>
          <p:cNvPr id="3076" name="Rectangle 5"/>
          <p:cNvSpPr>
            <a:spLocks noGrp="1" noChangeArrowheads="1"/>
          </p:cNvSpPr>
          <p:nvPr>
            <p:ph type="subTitle" idx="1"/>
          </p:nvPr>
        </p:nvSpPr>
        <p:spPr>
          <a:xfrm>
            <a:off x="1907704" y="2972916"/>
            <a:ext cx="5112568" cy="2400300"/>
          </a:xfrm>
        </p:spPr>
        <p:txBody>
          <a:bodyPr/>
          <a:lstStyle/>
          <a:p>
            <a:pPr marL="0" indent="0" eaLnBrk="1" hangingPunct="1"/>
            <a:r>
              <a:rPr lang="en-GB" altLang="en-US" dirty="0" smtClean="0"/>
              <a:t>The Anna Freud Centre</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6093296"/>
            <a:ext cx="396000" cy="319578"/>
          </a:xfrm>
          <a:prstGeom prst="rect">
            <a:avLst/>
          </a:prstGeom>
        </p:spPr>
      </p:pic>
      <p:sp>
        <p:nvSpPr>
          <p:cNvPr id="6" name="TextBox 2"/>
          <p:cNvSpPr txBox="1"/>
          <p:nvPr/>
        </p:nvSpPr>
        <p:spPr>
          <a:xfrm>
            <a:off x="683568" y="5517232"/>
            <a:ext cx="2808312" cy="107721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a:r>
              <a:rPr lang="en-GB" dirty="0" smtClean="0">
                <a:solidFill>
                  <a:prstClr val="black"/>
                </a:solidFill>
              </a:rPr>
              <a:t>The Anna Freud Centre</a:t>
            </a:r>
          </a:p>
          <a:p>
            <a:pPr defTabSz="914400"/>
            <a:endParaRPr lang="en-GB" sz="1600" dirty="0" smtClean="0">
              <a:solidFill>
                <a:prstClr val="black"/>
              </a:solidFill>
            </a:endParaRPr>
          </a:p>
          <a:p>
            <a:pPr defTabSz="914400"/>
            <a:r>
              <a:rPr lang="en-GB" dirty="0" smtClean="0">
                <a:solidFill>
                  <a:prstClr val="black"/>
                </a:solidFill>
              </a:rPr>
              <a:t>@</a:t>
            </a:r>
            <a:r>
              <a:rPr lang="en-GB" dirty="0" err="1" smtClean="0">
                <a:solidFill>
                  <a:prstClr val="black"/>
                </a:solidFill>
              </a:rPr>
              <a:t>AFCevents</a:t>
            </a:r>
            <a:endParaRPr lang="en-GB" dirty="0" smtClean="0">
              <a:solidFill>
                <a:prstClr val="black"/>
              </a:solidFill>
            </a:endParaRPr>
          </a:p>
          <a:p>
            <a:pPr defTabSz="914400"/>
            <a:endParaRPr lang="en-GB" sz="1200" dirty="0" smtClean="0">
              <a:solidFill>
                <a:prstClr val="black"/>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60" y="5517232"/>
            <a:ext cx="360000" cy="360000"/>
          </a:xfrm>
          <a:prstGeom prst="rect">
            <a:avLst/>
          </a:prstGeom>
        </p:spPr>
      </p:pic>
      <p:sp>
        <p:nvSpPr>
          <p:cNvPr id="3" name="Slide Number Placeholder 2"/>
          <p:cNvSpPr>
            <a:spLocks noGrp="1"/>
          </p:cNvSpPr>
          <p:nvPr>
            <p:ph type="sldNum" sz="quarter" idx="12"/>
          </p:nvPr>
        </p:nvSpPr>
        <p:spPr/>
        <p:txBody>
          <a:bodyPr/>
          <a:lstStyle/>
          <a:p>
            <a:fld id="{1E2FEDA8-CB17-480A-BE7E-DBE0E2650328}" type="slidenum">
              <a:rPr lang="en-GB" smtClean="0">
                <a:solidFill>
                  <a:prstClr val="black">
                    <a:tint val="75000"/>
                  </a:prstClr>
                </a:solidFill>
              </a:rPr>
              <a:pPr/>
              <a:t>1</a:t>
            </a:fld>
            <a:endParaRPr lang="en-GB">
              <a:solidFill>
                <a:prstClr val="black">
                  <a:tint val="75000"/>
                </a:prstClr>
              </a:solidFill>
            </a:endParaRPr>
          </a:p>
        </p:txBody>
      </p:sp>
    </p:spTree>
    <p:extLst>
      <p:ext uri="{BB962C8B-B14F-4D97-AF65-F5344CB8AC3E}">
        <p14:creationId xmlns:p14="http://schemas.microsoft.com/office/powerpoint/2010/main" val="692519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317" y="1228451"/>
            <a:ext cx="72771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8857" y="274638"/>
            <a:ext cx="8680559" cy="1143000"/>
          </a:xfrm>
        </p:spPr>
        <p:txBody>
          <a:bodyPr>
            <a:noAutofit/>
          </a:bodyPr>
          <a:lstStyle/>
          <a:p>
            <a:r>
              <a:rPr lang="en-GB" sz="3200" b="1" dirty="0" smtClean="0"/>
              <a:t>Attendee CASCADE ratings at Phase 1 and Phase 2</a:t>
            </a:r>
            <a:endParaRPr lang="en-GB" sz="3200" b="1" dirty="0"/>
          </a:p>
        </p:txBody>
      </p:sp>
      <p:pic>
        <p:nvPicPr>
          <p:cNvPr id="7" name="Picture 3">
            <a:hlinkClick r:id="rId4" action="ppaction://hlinkfile"/>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7546" r="83141"/>
          <a:stretch/>
        </p:blipFill>
        <p:spPr bwMode="auto">
          <a:xfrm>
            <a:off x="188858" y="1228451"/>
            <a:ext cx="1403459" cy="4955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1E2FEDA8-CB17-480A-BE7E-DBE0E2650328}" type="slidenum">
              <a:rPr lang="en-GB" smtClean="0">
                <a:solidFill>
                  <a:prstClr val="black">
                    <a:tint val="75000"/>
                  </a:prstClr>
                </a:solidFill>
              </a:rPr>
              <a:pPr/>
              <a:t>10</a:t>
            </a:fld>
            <a:endParaRPr lang="en-GB">
              <a:solidFill>
                <a:prstClr val="black">
                  <a:tint val="75000"/>
                </a:prstClr>
              </a:solidFill>
            </a:endParaRPr>
          </a:p>
        </p:txBody>
      </p:sp>
    </p:spTree>
    <p:extLst>
      <p:ext uri="{BB962C8B-B14F-4D97-AF65-F5344CB8AC3E}">
        <p14:creationId xmlns:p14="http://schemas.microsoft.com/office/powerpoint/2010/main" val="3584205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on Sessions</a:t>
            </a:r>
            <a:endParaRPr lang="en-US" dirty="0"/>
          </a:p>
        </p:txBody>
      </p:sp>
      <p:sp>
        <p:nvSpPr>
          <p:cNvPr id="4" name="Slide Number Placeholder 3"/>
          <p:cNvSpPr>
            <a:spLocks noGrp="1"/>
          </p:cNvSpPr>
          <p:nvPr>
            <p:ph type="sldNum" sz="quarter" idx="12"/>
          </p:nvPr>
        </p:nvSpPr>
        <p:spPr/>
        <p:txBody>
          <a:bodyPr/>
          <a:lstStyle/>
          <a:p>
            <a:fld id="{1E2FEDA8-CB17-480A-BE7E-DBE0E2650328}" type="slidenum">
              <a:rPr lang="en-GB" smtClean="0">
                <a:solidFill>
                  <a:prstClr val="black">
                    <a:tint val="75000"/>
                  </a:prstClr>
                </a:solidFill>
              </a:rPr>
              <a:pPr/>
              <a:t>11</a:t>
            </a:fld>
            <a:endParaRPr lang="en-GB">
              <a:solidFill>
                <a:prstClr val="black">
                  <a:tint val="75000"/>
                </a:prst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50509399"/>
              </p:ext>
            </p:extLst>
          </p:nvPr>
        </p:nvGraphicFramePr>
        <p:xfrm>
          <a:off x="457200" y="1600200"/>
          <a:ext cx="3945467"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2139216801"/>
              </p:ext>
            </p:extLst>
          </p:nvPr>
        </p:nvGraphicFramePr>
        <p:xfrm>
          <a:off x="1764109" y="618334"/>
          <a:ext cx="8120724" cy="53384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21654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Joint working and knowledge of resources</a:t>
            </a:r>
            <a:endParaRPr lang="en-US" dirty="0"/>
          </a:p>
        </p:txBody>
      </p:sp>
      <p:sp>
        <p:nvSpPr>
          <p:cNvPr id="4" name="Slide Number Placeholder 3"/>
          <p:cNvSpPr>
            <a:spLocks noGrp="1"/>
          </p:cNvSpPr>
          <p:nvPr>
            <p:ph type="sldNum" sz="quarter" idx="12"/>
          </p:nvPr>
        </p:nvSpPr>
        <p:spPr/>
        <p:txBody>
          <a:bodyPr/>
          <a:lstStyle/>
          <a:p>
            <a:fld id="{1E2FEDA8-CB17-480A-BE7E-DBE0E2650328}" type="slidenum">
              <a:rPr lang="en-GB" smtClean="0">
                <a:solidFill>
                  <a:prstClr val="black">
                    <a:tint val="75000"/>
                  </a:prstClr>
                </a:solidFill>
              </a:rPr>
              <a:pPr/>
              <a:t>12</a:t>
            </a:fld>
            <a:endParaRPr lang="en-GB">
              <a:solidFill>
                <a:prstClr val="black">
                  <a:tint val="75000"/>
                </a:prst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36019047"/>
              </p:ext>
            </p:extLst>
          </p:nvPr>
        </p:nvGraphicFramePr>
        <p:xfrm>
          <a:off x="0" y="1583267"/>
          <a:ext cx="4326467"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1905239022"/>
              </p:ext>
            </p:extLst>
          </p:nvPr>
        </p:nvGraphicFramePr>
        <p:xfrm>
          <a:off x="3553883" y="1600200"/>
          <a:ext cx="6161617" cy="45090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1427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8550" y="1240366"/>
            <a:ext cx="3797300" cy="2675467"/>
          </a:xfrm>
          <a:solidFill>
            <a:schemeClr val="accent4">
              <a:lumMod val="20000"/>
              <a:lumOff val="80000"/>
            </a:schemeClr>
          </a:solidFill>
          <a:ln>
            <a:solidFill>
              <a:srgbClr val="CCFFCC"/>
            </a:solidFill>
          </a:ln>
        </p:spPr>
        <p:txBody>
          <a:bodyPr>
            <a:normAutofit/>
          </a:bodyPr>
          <a:lstStyle/>
          <a:p>
            <a:pPr marL="0" indent="0">
              <a:buNone/>
            </a:pPr>
            <a:r>
              <a:rPr lang="en-US" sz="2000" i="1" dirty="0"/>
              <a:t>As a new member of staff to specialist CAMHS </a:t>
            </a:r>
            <a:r>
              <a:rPr lang="en-US" sz="2000" i="1" dirty="0" smtClean="0"/>
              <a:t>this has </a:t>
            </a:r>
            <a:r>
              <a:rPr lang="en-US" sz="2000" i="1" dirty="0"/>
              <a:t>been a very valuable opportunity to review current provisions, web resources, consider service issues and hear about projected service planning. </a:t>
            </a:r>
            <a:endParaRPr lang="en-US" sz="2000" dirty="0" smtClean="0"/>
          </a:p>
          <a:p>
            <a:pPr marL="0" indent="0">
              <a:buNone/>
            </a:pPr>
            <a:r>
              <a:rPr lang="en-US" sz="2000" b="1" dirty="0" smtClean="0"/>
              <a:t>CAMHS </a:t>
            </a:r>
            <a:r>
              <a:rPr lang="en-US" sz="2000" b="1" dirty="0" smtClean="0"/>
              <a:t>Professional </a:t>
            </a:r>
            <a:endParaRPr lang="en-US" sz="2000" b="1" dirty="0"/>
          </a:p>
        </p:txBody>
      </p:sp>
      <p:sp>
        <p:nvSpPr>
          <p:cNvPr id="4" name="Slide Number Placeholder 3"/>
          <p:cNvSpPr>
            <a:spLocks noGrp="1"/>
          </p:cNvSpPr>
          <p:nvPr>
            <p:ph type="sldNum" sz="quarter" idx="12"/>
          </p:nvPr>
        </p:nvSpPr>
        <p:spPr/>
        <p:txBody>
          <a:bodyPr/>
          <a:lstStyle/>
          <a:p>
            <a:fld id="{1E2FEDA8-CB17-480A-BE7E-DBE0E2650328}" type="slidenum">
              <a:rPr lang="en-GB" smtClean="0">
                <a:solidFill>
                  <a:prstClr val="black">
                    <a:tint val="75000"/>
                  </a:prstClr>
                </a:solidFill>
              </a:rPr>
              <a:pPr/>
              <a:t>13</a:t>
            </a:fld>
            <a:endParaRPr lang="en-GB">
              <a:solidFill>
                <a:prstClr val="black">
                  <a:tint val="75000"/>
                </a:prstClr>
              </a:solidFill>
            </a:endParaRPr>
          </a:p>
        </p:txBody>
      </p:sp>
      <p:sp>
        <p:nvSpPr>
          <p:cNvPr id="7" name="Content Placeholder 2"/>
          <p:cNvSpPr txBox="1">
            <a:spLocks/>
          </p:cNvSpPr>
          <p:nvPr/>
        </p:nvSpPr>
        <p:spPr>
          <a:xfrm>
            <a:off x="465667" y="4439709"/>
            <a:ext cx="8229600" cy="1916641"/>
          </a:xfrm>
          <a:prstGeom prst="rect">
            <a:avLst/>
          </a:prstGeom>
          <a:solidFill>
            <a:schemeClr val="accent4">
              <a:lumMod val="20000"/>
              <a:lumOff val="80000"/>
            </a:schemeClr>
          </a:solidFill>
          <a:ln>
            <a:solidFill>
              <a:srgbClr val="CCFFCC"/>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i="1" dirty="0">
                <a:solidFill>
                  <a:prstClr val="black"/>
                </a:solidFill>
              </a:rPr>
              <a:t>This is an opportunity for CCGs and schools to work together more closely, trial a new way of thinking and a new model. Our aim is to significantly improve the </a:t>
            </a:r>
            <a:r>
              <a:rPr lang="en-US" sz="2000" i="1" dirty="0" smtClean="0">
                <a:solidFill>
                  <a:prstClr val="black"/>
                </a:solidFill>
              </a:rPr>
              <a:t>care and </a:t>
            </a:r>
            <a:r>
              <a:rPr lang="en-US" sz="2000" i="1" dirty="0">
                <a:solidFill>
                  <a:prstClr val="black"/>
                </a:solidFill>
              </a:rPr>
              <a:t>experience we can offer to children and young people with mental health problems. </a:t>
            </a:r>
            <a:endParaRPr lang="en-US" sz="2000" i="1" dirty="0" smtClean="0">
              <a:solidFill>
                <a:prstClr val="black"/>
              </a:solidFill>
            </a:endParaRPr>
          </a:p>
          <a:p>
            <a:pPr marL="0" indent="0">
              <a:buFont typeface="Arial" panose="020B0604020202020204" pitchFamily="34" charset="0"/>
              <a:buNone/>
            </a:pPr>
            <a:r>
              <a:rPr lang="en-US" sz="2000" b="1" dirty="0" err="1" smtClean="0">
                <a:solidFill>
                  <a:prstClr val="black"/>
                </a:solidFill>
              </a:rPr>
              <a:t>Dr</a:t>
            </a:r>
            <a:r>
              <a:rPr lang="en-US" sz="2000" b="1" dirty="0" smtClean="0">
                <a:solidFill>
                  <a:prstClr val="black"/>
                </a:solidFill>
              </a:rPr>
              <a:t> </a:t>
            </a:r>
            <a:r>
              <a:rPr lang="en-US" sz="2000" b="1" dirty="0">
                <a:solidFill>
                  <a:prstClr val="black"/>
                </a:solidFill>
              </a:rPr>
              <a:t>Jackie Cornish, National Clinical Director for Children and Young People at NHS </a:t>
            </a:r>
            <a:r>
              <a:rPr lang="en-US" sz="2000" b="1" dirty="0" smtClean="0">
                <a:solidFill>
                  <a:prstClr val="black"/>
                </a:solidFill>
              </a:rPr>
              <a:t>England</a:t>
            </a:r>
            <a:endParaRPr lang="en-US" sz="2000" b="1" dirty="0">
              <a:solidFill>
                <a:prstClr val="black"/>
              </a:solidFill>
            </a:endParaRPr>
          </a:p>
        </p:txBody>
      </p:sp>
      <p:sp>
        <p:nvSpPr>
          <p:cNvPr id="8" name="Content Placeholder 2"/>
          <p:cNvSpPr txBox="1">
            <a:spLocks/>
          </p:cNvSpPr>
          <p:nvPr/>
        </p:nvSpPr>
        <p:spPr>
          <a:xfrm>
            <a:off x="465667" y="478367"/>
            <a:ext cx="3996267" cy="3268133"/>
          </a:xfrm>
          <a:prstGeom prst="rect">
            <a:avLst/>
          </a:prstGeom>
          <a:solidFill>
            <a:schemeClr val="accent4">
              <a:lumMod val="20000"/>
              <a:lumOff val="80000"/>
            </a:schemeClr>
          </a:solidFill>
          <a:ln>
            <a:solidFill>
              <a:srgbClr val="CCFFCC"/>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i="1" dirty="0" smtClean="0">
                <a:solidFill>
                  <a:prstClr val="black"/>
                </a:solidFill>
              </a:rPr>
              <a:t>The </a:t>
            </a:r>
            <a:r>
              <a:rPr lang="en-US" sz="2000" i="1" dirty="0">
                <a:solidFill>
                  <a:prstClr val="black"/>
                </a:solidFill>
              </a:rPr>
              <a:t>workshops were great, bringing us together with local schools and giving us the opportunity to network </a:t>
            </a:r>
            <a:r>
              <a:rPr lang="en-US" sz="2000" i="1" dirty="0" smtClean="0">
                <a:solidFill>
                  <a:prstClr val="black"/>
                </a:solidFill>
              </a:rPr>
              <a:t>and hear </a:t>
            </a:r>
            <a:r>
              <a:rPr lang="en-US" sz="2000" i="1" dirty="0">
                <a:solidFill>
                  <a:prstClr val="black"/>
                </a:solidFill>
              </a:rPr>
              <a:t>their issues, including details of the challenging </a:t>
            </a:r>
            <a:r>
              <a:rPr lang="en-US" sz="2000" i="1" dirty="0" err="1">
                <a:solidFill>
                  <a:prstClr val="black"/>
                </a:solidFill>
              </a:rPr>
              <a:t>behaviour</a:t>
            </a:r>
            <a:r>
              <a:rPr lang="en-US" sz="2000" i="1" dirty="0">
                <a:solidFill>
                  <a:prstClr val="black"/>
                </a:solidFill>
              </a:rPr>
              <a:t> that they’re experiencing. The workshops really encouraged and reinforced the type of thinking that was already underway in our CCG. </a:t>
            </a:r>
            <a:endParaRPr lang="en-US" sz="2000" dirty="0" smtClean="0">
              <a:solidFill>
                <a:prstClr val="black"/>
              </a:solidFill>
            </a:endParaRPr>
          </a:p>
          <a:p>
            <a:pPr marL="0" indent="0">
              <a:buFont typeface="Arial" panose="020B0604020202020204" pitchFamily="34" charset="0"/>
              <a:buNone/>
            </a:pPr>
            <a:r>
              <a:rPr lang="en-US" sz="2000" b="1" dirty="0" smtClean="0">
                <a:solidFill>
                  <a:prstClr val="black"/>
                </a:solidFill>
              </a:rPr>
              <a:t>Commissioner </a:t>
            </a:r>
            <a:endParaRPr lang="en-US" sz="2000" b="1" dirty="0">
              <a:solidFill>
                <a:prstClr val="black"/>
              </a:solidFill>
            </a:endParaRPr>
          </a:p>
        </p:txBody>
      </p:sp>
    </p:spTree>
    <p:extLst>
      <p:ext uri="{BB962C8B-B14F-4D97-AF65-F5344CB8AC3E}">
        <p14:creationId xmlns:p14="http://schemas.microsoft.com/office/powerpoint/2010/main" val="4032516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2FEDA8-CB17-480A-BE7E-DBE0E2650328}" type="slidenum">
              <a:rPr lang="en-GB" smtClean="0">
                <a:solidFill>
                  <a:prstClr val="black">
                    <a:tint val="75000"/>
                  </a:prstClr>
                </a:solidFill>
              </a:rPr>
              <a:pPr/>
              <a:t>2</a:t>
            </a:fld>
            <a:endParaRPr lang="en-GB">
              <a:solidFill>
                <a:prstClr val="black">
                  <a:tint val="75000"/>
                </a:prstClr>
              </a:solidFill>
            </a:endParaRPr>
          </a:p>
        </p:txBody>
      </p:sp>
      <p:pic>
        <p:nvPicPr>
          <p:cNvPr id="3" name="Picture 2" descr="Screen Shot 2015-10-06 at 12.28.3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101" y="896688"/>
            <a:ext cx="3277590" cy="4560125"/>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3894083" y="1353175"/>
            <a:ext cx="4572000" cy="3647152"/>
          </a:xfrm>
          <a:prstGeom prst="rect">
            <a:avLst/>
          </a:prstGeom>
        </p:spPr>
        <p:txBody>
          <a:bodyPr>
            <a:spAutoFit/>
          </a:bodyPr>
          <a:lstStyle/>
          <a:p>
            <a:pPr marL="798513" marR="0" lvl="1"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0" cap="none" spc="0" normalizeH="0" baseline="0" noProof="0" dirty="0" smtClean="0">
                <a:ln>
                  <a:noFill/>
                </a:ln>
                <a:solidFill>
                  <a:prstClr val="black"/>
                </a:solidFill>
                <a:effectLst/>
                <a:uLnTx/>
                <a:uFillTx/>
              </a:rPr>
              <a:t>Establishment of a named point of contact within specialist children and young people’s (CYP) mental health services and a named lead within each school</a:t>
            </a:r>
          </a:p>
          <a:p>
            <a:pPr marL="798513" marR="0" lvl="1"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100" b="0" i="0" u="none" strike="noStrike" kern="0" cap="none" spc="0" normalizeH="0" baseline="0" noProof="0" dirty="0" smtClean="0">
              <a:ln>
                <a:noFill/>
              </a:ln>
              <a:solidFill>
                <a:prstClr val="black"/>
              </a:solidFill>
              <a:effectLst/>
              <a:uLnTx/>
              <a:uFillTx/>
            </a:endParaRPr>
          </a:p>
          <a:p>
            <a:pPr marL="798513" marR="0" lvl="1"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0" cap="none" spc="0" normalizeH="0" baseline="0" noProof="0" dirty="0" smtClean="0">
                <a:ln>
                  <a:noFill/>
                </a:ln>
                <a:solidFill>
                  <a:prstClr val="black"/>
                </a:solidFill>
                <a:effectLst/>
                <a:uLnTx/>
                <a:uFillTx/>
              </a:rPr>
              <a:t>Development of a joint training programme for named school leads and specialist CYP mental health services </a:t>
            </a:r>
            <a:endParaRPr kumimoji="0" lang="en-GB" sz="2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25237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2FEDA8-CB17-480A-BE7E-DBE0E2650328}" type="slidenum">
              <a:rPr lang="en-GB" smtClean="0">
                <a:solidFill>
                  <a:prstClr val="black">
                    <a:tint val="75000"/>
                  </a:prstClr>
                </a:solidFill>
              </a:rPr>
              <a:pPr/>
              <a:t>3</a:t>
            </a:fld>
            <a:endParaRPr lang="en-GB">
              <a:solidFill>
                <a:prstClr val="black">
                  <a:tint val="75000"/>
                </a:prstClr>
              </a:solidFill>
            </a:endParaRPr>
          </a:p>
        </p:txBody>
      </p:sp>
      <p:sp>
        <p:nvSpPr>
          <p:cNvPr id="3" name="Rectangle 2"/>
          <p:cNvSpPr/>
          <p:nvPr/>
        </p:nvSpPr>
        <p:spPr>
          <a:xfrm>
            <a:off x="441435" y="200737"/>
            <a:ext cx="7961586" cy="6709529"/>
          </a:xfrm>
          <a:prstGeom prst="rect">
            <a:avLst/>
          </a:prstGeom>
        </p:spPr>
        <p:txBody>
          <a:bodyPr wrap="square">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GB" sz="2000" b="1" i="0" u="none" strike="noStrike" kern="0" cap="none" spc="0" normalizeH="0" baseline="0" noProof="0" dirty="0" smtClean="0">
              <a:ln>
                <a:noFill/>
              </a:ln>
              <a:solidFill>
                <a:srgbClr val="0072C6"/>
              </a:solidFill>
              <a:effectLst/>
              <a:uLnTx/>
              <a:uFillTx/>
            </a:endParaRPr>
          </a:p>
          <a:p>
            <a:pPr marL="0" marR="0" lvl="0" indent="0" defTabSz="914400" eaLnBrk="1" fontAlgn="auto" latinLnBrk="0" hangingPunct="0">
              <a:lnSpc>
                <a:spcPct val="100000"/>
              </a:lnSpc>
              <a:spcBef>
                <a:spcPts val="0"/>
              </a:spcBef>
              <a:spcAft>
                <a:spcPts val="0"/>
              </a:spcAft>
              <a:buClrTx/>
              <a:buSzTx/>
              <a:buFontTx/>
              <a:buNone/>
              <a:tabLst/>
              <a:defRPr/>
            </a:pPr>
            <a:r>
              <a:rPr kumimoji="0" lang="en-GB" sz="2000" b="1" i="0" u="none" strike="noStrike" kern="0" cap="none" spc="0" normalizeH="0" baseline="0" noProof="0" dirty="0" smtClean="0">
                <a:ln>
                  <a:noFill/>
                </a:ln>
                <a:solidFill>
                  <a:srgbClr val="0072C6"/>
                </a:solidFill>
                <a:effectLst/>
                <a:uLnTx/>
                <a:uFillTx/>
              </a:rPr>
              <a:t>Pilot jointly funded and led by NHS England and Department for Education.</a:t>
            </a:r>
          </a:p>
          <a:p>
            <a:pPr marL="0" marR="0" lvl="0" indent="0" defTabSz="914400" eaLnBrk="1" fontAlgn="auto" latinLnBrk="0" hangingPunct="0">
              <a:lnSpc>
                <a:spcPct val="100000"/>
              </a:lnSpc>
              <a:spcBef>
                <a:spcPts val="0"/>
              </a:spcBef>
              <a:spcAft>
                <a:spcPts val="0"/>
              </a:spcAft>
              <a:buClrTx/>
              <a:buSzTx/>
              <a:buFontTx/>
              <a:buNone/>
              <a:tabLst/>
              <a:defRPr/>
            </a:pPr>
            <a:endParaRPr lang="en-GB" sz="2000" b="1" kern="0" dirty="0">
              <a:solidFill>
                <a:srgbClr val="0072C6"/>
              </a:solidFill>
            </a:endParaRPr>
          </a:p>
          <a:p>
            <a:pPr marL="0" marR="0" lvl="0" indent="0" defTabSz="914400" eaLnBrk="1" fontAlgn="auto" latinLnBrk="0" hangingPunct="0">
              <a:lnSpc>
                <a:spcPct val="100000"/>
              </a:lnSpc>
              <a:spcBef>
                <a:spcPts val="0"/>
              </a:spcBef>
              <a:spcAft>
                <a:spcPts val="0"/>
              </a:spcAft>
              <a:buClrTx/>
              <a:buSzTx/>
              <a:buFontTx/>
              <a:buNone/>
              <a:tabLst/>
              <a:defRPr/>
            </a:pPr>
            <a:r>
              <a:rPr lang="en-GB" sz="2000" b="1" kern="0" dirty="0">
                <a:solidFill>
                  <a:srgbClr val="0072C6"/>
                </a:solidFill>
              </a:rPr>
              <a:t>22 pilot sites across </a:t>
            </a:r>
            <a:r>
              <a:rPr lang="en-GB" sz="2000" b="1" kern="0" dirty="0" smtClean="0">
                <a:solidFill>
                  <a:srgbClr val="0072C6"/>
                </a:solidFill>
              </a:rPr>
              <a:t>England: </a:t>
            </a:r>
            <a:r>
              <a:rPr lang="en-GB" sz="2000" b="1" kern="0" dirty="0">
                <a:solidFill>
                  <a:srgbClr val="0072C6"/>
                </a:solidFill>
              </a:rPr>
              <a:t>26 CCGs and 255 </a:t>
            </a:r>
            <a:r>
              <a:rPr lang="en-GB" sz="2000" b="1" kern="0" dirty="0" smtClean="0">
                <a:solidFill>
                  <a:srgbClr val="0072C6"/>
                </a:solidFill>
              </a:rPr>
              <a:t>schools.</a:t>
            </a:r>
          </a:p>
          <a:p>
            <a:pPr marL="0" marR="0" lvl="0" indent="0" defTabSz="914400" eaLnBrk="1" fontAlgn="auto" latinLnBrk="0" hangingPunct="0">
              <a:lnSpc>
                <a:spcPct val="100000"/>
              </a:lnSpc>
              <a:spcBef>
                <a:spcPts val="0"/>
              </a:spcBef>
              <a:spcAft>
                <a:spcPts val="0"/>
              </a:spcAft>
              <a:buClrTx/>
              <a:buSzTx/>
              <a:buFontTx/>
              <a:buNone/>
              <a:tabLst/>
              <a:defRPr/>
            </a:pPr>
            <a:r>
              <a:rPr lang="en-GB" sz="2000" b="1" kern="0" dirty="0" smtClean="0">
                <a:solidFill>
                  <a:srgbClr val="0072C6"/>
                </a:solidFill>
              </a:rPr>
              <a:t>340 Mental Health professionals</a:t>
            </a:r>
          </a:p>
          <a:p>
            <a:pPr marL="0" marR="0" lvl="0" indent="0" defTabSz="914400" eaLnBrk="1" fontAlgn="auto" latinLnBrk="0" hangingPunct="0">
              <a:lnSpc>
                <a:spcPct val="100000"/>
              </a:lnSpc>
              <a:spcBef>
                <a:spcPts val="0"/>
              </a:spcBef>
              <a:spcAft>
                <a:spcPts val="0"/>
              </a:spcAft>
              <a:buClrTx/>
              <a:buSzTx/>
              <a:buFontTx/>
              <a:buNone/>
              <a:tabLst/>
              <a:defRPr/>
            </a:pPr>
            <a:r>
              <a:rPr lang="en-GB" sz="2000" b="1" kern="0" dirty="0" smtClean="0">
                <a:solidFill>
                  <a:srgbClr val="0072C6"/>
                </a:solidFill>
              </a:rPr>
              <a:t>570 Education professionals</a:t>
            </a:r>
            <a:endParaRPr lang="en-GB" sz="2000" b="1" kern="0" dirty="0">
              <a:solidFill>
                <a:srgbClr val="0072C6"/>
              </a:solidFill>
            </a:endParaRPr>
          </a:p>
          <a:p>
            <a:pPr marL="0" marR="0" lvl="0" indent="0" defTabSz="914400" eaLnBrk="1" fontAlgn="auto" latinLnBrk="0" hangingPunct="0">
              <a:lnSpc>
                <a:spcPct val="100000"/>
              </a:lnSpc>
              <a:spcBef>
                <a:spcPts val="0"/>
              </a:spcBef>
              <a:spcAft>
                <a:spcPts val="0"/>
              </a:spcAft>
              <a:buClrTx/>
              <a:buSzTx/>
              <a:buFontTx/>
              <a:buNone/>
              <a:tabLst/>
              <a:defRPr/>
            </a:pPr>
            <a:endParaRPr kumimoji="0" lang="en-GB" sz="2000" b="1" i="0" u="none" strike="noStrike" kern="0" cap="none" spc="0" normalizeH="0" baseline="0" noProof="0" dirty="0" smtClean="0">
              <a:ln>
                <a:noFill/>
              </a:ln>
              <a:solidFill>
                <a:srgbClr val="0072C6"/>
              </a:solidFill>
              <a:effectLst/>
              <a:uLnTx/>
              <a:uFillTx/>
            </a:endParaRPr>
          </a:p>
          <a:p>
            <a:pPr marL="0" marR="0" lvl="0" indent="0" defTabSz="914400" eaLnBrk="1" fontAlgn="auto" latinLnBrk="0" hangingPunct="0">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0072C6"/>
                </a:solidFill>
                <a:effectLst/>
                <a:uLnTx/>
                <a:uFillTx/>
              </a:rPr>
              <a:t>Aims: </a:t>
            </a:r>
          </a:p>
          <a:p>
            <a:pPr marL="0" marR="0" lvl="0" indent="0" defTabSz="91440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black"/>
              </a:solidFill>
              <a:effectLst/>
              <a:uLnTx/>
              <a:uFillTx/>
            </a:endParaRPr>
          </a:p>
          <a:p>
            <a:pPr marL="285750" marR="0" lvl="0" indent="-285750" defTabSz="91440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smtClean="0">
                <a:ln>
                  <a:noFill/>
                </a:ln>
                <a:solidFill>
                  <a:prstClr val="black"/>
                </a:solidFill>
                <a:effectLst/>
                <a:uLnTx/>
                <a:uFillTx/>
              </a:rPr>
              <a:t>To test how training and joint working can improve local knowledge and identification of mental health issues and improve referrals to services </a:t>
            </a:r>
          </a:p>
          <a:p>
            <a:pPr marL="285750" marR="0" lvl="0" indent="-285750" defTabSz="91440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0" cap="none" spc="0" normalizeH="0" baseline="0" noProof="0" dirty="0" smtClean="0">
              <a:ln>
                <a:noFill/>
              </a:ln>
              <a:solidFill>
                <a:prstClr val="black"/>
              </a:solidFill>
              <a:effectLst/>
              <a:uLnTx/>
              <a:uFillTx/>
            </a:endParaRPr>
          </a:p>
          <a:p>
            <a:pPr marL="285750" marR="0" lvl="0" indent="-285750" defTabSz="91440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smtClean="0">
                <a:ln>
                  <a:noFill/>
                </a:ln>
                <a:solidFill>
                  <a:prstClr val="black"/>
                </a:solidFill>
                <a:effectLst/>
                <a:uLnTx/>
                <a:uFillTx/>
              </a:rPr>
              <a:t>Improving joint working between school settings and CYP mental health services </a:t>
            </a:r>
          </a:p>
          <a:p>
            <a:pPr marL="285750" marR="0" lvl="0" indent="-285750" defTabSz="91440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0" cap="none" spc="0" normalizeH="0" baseline="0" noProof="0" dirty="0" smtClean="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0" cap="none" spc="0" normalizeH="0" baseline="0" noProof="0" dirty="0" smtClean="0">
                <a:ln>
                  <a:noFill/>
                </a:ln>
                <a:solidFill>
                  <a:prstClr val="black"/>
                </a:solidFill>
                <a:effectLst/>
                <a:uLnTx/>
                <a:uFillTx/>
              </a:rPr>
              <a:t>Developing and maintaining effective local referral routes </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en-GB" sz="1800" b="0" i="0" u="none" strike="noStrike" kern="0" cap="none" spc="0" normalizeH="0" baseline="0" noProof="0" dirty="0" smtClean="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0" cap="none" spc="0" normalizeH="0" baseline="0" noProof="0" dirty="0" smtClean="0">
                <a:ln>
                  <a:noFill/>
                </a:ln>
                <a:solidFill>
                  <a:prstClr val="black"/>
                </a:solidFill>
                <a:effectLst/>
                <a:uLnTx/>
                <a:uFillTx/>
              </a:rPr>
              <a:t>Testing the concept of a lead contact in schools and CYP mental health services </a:t>
            </a:r>
            <a:endParaRPr kumimoji="0" lang="en-GB" sz="1800" b="1"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0">
              <a:lnSpc>
                <a:spcPct val="100000"/>
              </a:lnSpc>
              <a:spcBef>
                <a:spcPts val="0"/>
              </a:spcBef>
              <a:spcAft>
                <a:spcPts val="0"/>
              </a:spcAft>
              <a:buClrTx/>
              <a:buSzTx/>
              <a:buFontTx/>
              <a:buNone/>
              <a:tabLst/>
              <a:defRPr/>
            </a:pPr>
            <a:endParaRPr lang="en-GB" kern="0" dirty="0">
              <a:solidFill>
                <a:prstClr val="black"/>
              </a:solidFill>
            </a:endParaRPr>
          </a:p>
          <a:p>
            <a:pPr marL="0" marR="0" lvl="0" indent="0" defTabSz="914400" eaLnBrk="1"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900712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E2FEDA8-CB17-480A-BE7E-DBE0E2650328}" type="slidenum">
              <a:rPr lang="en-GB" smtClean="0">
                <a:solidFill>
                  <a:prstClr val="black">
                    <a:tint val="75000"/>
                  </a:prstClr>
                </a:solidFill>
              </a:rPr>
              <a:pPr/>
              <a:t>4</a:t>
            </a:fld>
            <a:endParaRPr lang="en-GB">
              <a:solidFill>
                <a:prstClr val="black">
                  <a:tint val="75000"/>
                </a:prstClr>
              </a:solidFill>
            </a:endParaRPr>
          </a:p>
        </p:txBody>
      </p:sp>
      <p:pic>
        <p:nvPicPr>
          <p:cNvPr id="5" name="Picture 4"/>
          <p:cNvPicPr>
            <a:picLocks noChangeAspect="1"/>
          </p:cNvPicPr>
          <p:nvPr/>
        </p:nvPicPr>
        <p:blipFill>
          <a:blip r:embed="rId3"/>
          <a:srcRect/>
          <a:stretch>
            <a:fillRect/>
          </a:stretch>
        </p:blipFill>
        <p:spPr>
          <a:xfrm>
            <a:off x="4998184" y="111161"/>
            <a:ext cx="2995878" cy="912808"/>
          </a:xfrm>
          <a:prstGeom prst="rect">
            <a:avLst/>
          </a:prstGeom>
          <a:noFill/>
          <a:ln>
            <a:noFill/>
          </a:ln>
        </p:spPr>
      </p:pic>
      <p:pic>
        <p:nvPicPr>
          <p:cNvPr id="6" name="Picture 5"/>
          <p:cNvPicPr>
            <a:picLocks noChangeAspect="1"/>
          </p:cNvPicPr>
          <p:nvPr/>
        </p:nvPicPr>
        <p:blipFill>
          <a:blip r:embed="rId4"/>
          <a:srcRect t="24502" b="23412"/>
          <a:stretch>
            <a:fillRect/>
          </a:stretch>
        </p:blipFill>
        <p:spPr>
          <a:xfrm>
            <a:off x="2826474" y="72319"/>
            <a:ext cx="1899608" cy="989446"/>
          </a:xfrm>
          <a:prstGeom prst="rect">
            <a:avLst/>
          </a:prstGeom>
          <a:noFill/>
          <a:ln>
            <a:noFill/>
          </a:ln>
        </p:spPr>
      </p:pic>
      <p:pic>
        <p:nvPicPr>
          <p:cNvPr id="7" name="Picture 6"/>
          <p:cNvPicPr>
            <a:picLocks noChangeAspect="1"/>
          </p:cNvPicPr>
          <p:nvPr/>
        </p:nvPicPr>
        <p:blipFill>
          <a:blip r:embed="rId5"/>
          <a:srcRect/>
          <a:stretch>
            <a:fillRect/>
          </a:stretch>
        </p:blipFill>
        <p:spPr>
          <a:xfrm>
            <a:off x="3074694" y="1366624"/>
            <a:ext cx="2955275" cy="519765"/>
          </a:xfrm>
          <a:prstGeom prst="rect">
            <a:avLst/>
          </a:prstGeom>
          <a:noFill/>
          <a:ln>
            <a:noFill/>
          </a:ln>
        </p:spPr>
      </p:pic>
      <p:pic>
        <p:nvPicPr>
          <p:cNvPr id="8" name="Picture 7"/>
          <p:cNvPicPr>
            <a:picLocks noChangeAspect="1"/>
          </p:cNvPicPr>
          <p:nvPr/>
        </p:nvPicPr>
        <p:blipFill>
          <a:blip r:embed="rId6"/>
          <a:srcRect/>
          <a:stretch>
            <a:fillRect/>
          </a:stretch>
        </p:blipFill>
        <p:spPr>
          <a:xfrm>
            <a:off x="6241111" y="1061765"/>
            <a:ext cx="1903164" cy="1048675"/>
          </a:xfrm>
          <a:prstGeom prst="rect">
            <a:avLst/>
          </a:prstGeom>
          <a:noFill/>
          <a:ln>
            <a:noFill/>
          </a:ln>
        </p:spPr>
      </p:pic>
      <p:pic>
        <p:nvPicPr>
          <p:cNvPr id="9" name="Picture 8"/>
          <p:cNvPicPr>
            <a:picLocks noChangeAspect="1"/>
          </p:cNvPicPr>
          <p:nvPr/>
        </p:nvPicPr>
        <p:blipFill>
          <a:blip r:embed="rId7"/>
          <a:srcRect b="43345"/>
          <a:stretch>
            <a:fillRect/>
          </a:stretch>
        </p:blipFill>
        <p:spPr>
          <a:xfrm>
            <a:off x="5166307" y="2168046"/>
            <a:ext cx="1875188" cy="618911"/>
          </a:xfrm>
          <a:prstGeom prst="rect">
            <a:avLst/>
          </a:prstGeom>
          <a:noFill/>
          <a:ln>
            <a:noFill/>
          </a:ln>
        </p:spPr>
      </p:pic>
      <p:pic>
        <p:nvPicPr>
          <p:cNvPr id="5122" name="Picture 2" descr="http://uclpstorneuuat.blob.core.windows.net/cmsassets/UCLPartners_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9483" y="3265094"/>
            <a:ext cx="2571750" cy="9239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www.totaralms.com/sites/default/files/logo/minded-logo1.png"/>
          <p:cNvPicPr>
            <a:picLocks noChangeAspect="1" noChangeArrowheads="1"/>
          </p:cNvPicPr>
          <p:nvPr/>
        </p:nvPicPr>
        <p:blipFill rotWithShape="1">
          <a:blip r:embed="rId9">
            <a:extLst>
              <a:ext uri="{28A0092B-C50C-407E-A947-70E740481C1C}">
                <a14:useLocalDpi xmlns:a14="http://schemas.microsoft.com/office/drawing/2010/main" val="0"/>
              </a:ext>
            </a:extLst>
          </a:blip>
          <a:srcRect t="34315" b="29588"/>
          <a:stretch/>
        </p:blipFill>
        <p:spPr bwMode="auto">
          <a:xfrm>
            <a:off x="52789" y="2804337"/>
            <a:ext cx="3692479" cy="921514"/>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6" descr="data:image/jpeg;base64,/9j/4AAQSkZJRgABAQAAAQABAAD/2wCEAAkGBxQHEhUTBxQWFBIWGB4aFRgXFhgbGhcVFxcXGhUYFhgaHCggGhwlGxgXITEhJSkrLi4vFyAzODMsNygtLjcBCgoKDg0OGxAQGzUmICQvLDQyLDQsLDQ3ODAuMTc0NC0sLCwvNCwtMy00LywsLCw0LCwsLCwvNDQsLCwsLDQsLf/AABEIANEA8gMBEQACEQEDEQH/xAAbAAEAAgMBAQAAAAAAAAAAAAAABQYDBAcBAv/EAEAQAAIBAgQDBAYHBwIHAAAAAAECAAMRBAUSIQYxQRMiUWEjMnGBkbEHFBVCUqHRJDNicpKywXOiFjRTgsLS8P/EABsBAQADAQEBAQAAAAAAAAAAAAADBAUGAgEH/8QANBEBAAIBAgMECAUFAQEAAAAAAAECAwQRBSExEhNBUSIyYXGBkcHRM6Gx4fAGFBUjQlJy/9oADAMBAAIRAxEAPwDuM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PCbc4EHmXFmGwFxq7Rh0Tf4ty/OTVwXszNRxbTYeW+8+UffogK/H7E/s9EAfxMT8hJo0vnLMv/UE7+jT5yyYPj65tjqVl8UO49x5/GfLaXyl6xf1BEztkpy9n2XLCYlcYivhiGRhcEf/AG3slWYmJ2l0GLLXLSL0neJZp8SEBAQEBAQEDQzjNqeUJrxR57Ko5sfAfrIc2auKu9ljTaa+e3Zp81JxvGuIrH9lC016baj7ydvymXfiGWfV5N3FwnDWPT3mfl/Pmx4XjPE0T6YrUHgVA+BW0811+aOvN6vwrT2jlvHx+66ZDnlPOlJo91x6yHmPMeI85qafUVzRy6+TD1ejvp7bTziekvM+z+nkw9J3qh9VBz9pPQT5qNTXDHPr5Puk0V9RPLlHmpmK4zxNY+hK0x4BQfiWvMy2vzT05NunCtPWPS3n4/Z94PjXEUT+06ag63Gk+4rt+U+04hlj1ub5k4TgtHo7x+f6/ddslzinnCasMbEesp5qfPxHnNXBnrmrvVhanS5NPba3wlB8WcRVsorKmE0aSgY6gSblmHiPASpq9VfFeK126L/D9Diz45tffffZCf8AG2J8Kf8ASf8A2lX/ACGb2fL917/Eaf2/P9n3T44xCnvrTI8NLD89U+xxHL4xD5PCMExymf58Fm4e4mTODoYaKtr6Sbhh10n/ABL+n1dcvLpLK1nD76eO1E718/uk8zzGnliGpizYdPEnoAOpk+XLXHXtWVcGC+a/YpCj4/jatWP7Eq016XGpvffb8pk5OIZJ9WNm9i4RirHpzvPya+H4xxVI3qMrjwZAP7bTxXX5o6zv8El+Fae0comPj91y4e4hp50CANFUC7IT08VPUTT0+qrm5dJ8mLrNDfTzv1r5/dMy0oonPOIKWTD051OeSLzPmfAeZ/OSY8Vr9FHWcQxaWPS5z5Kg1TG8Wn0fco+3SnvPNz8fdLW2PF72FNtbxGeXKnyj7ymMDwJRpD9tdnPl3R+v5yK2ptPRew8Bw1j/AGTMz8jNuCaL02OXXSoBcDUSGt0N/GKai2/pPuq4Jhmk91yt73PJecivX0bYosKtJjsLMPK9w3yEp6qvOJdR/T+WZrfHPhtPzXaVHREBAQEBAQEDlfFOYHMMS5J7qEog8ApsT7yCfhOe1WXvMsz5cnW6DBGLBWPGec/Fm4Z4dOdamqsUpqbEjmW52F+W3XznvS6Xvt5mdoh412ujT7REbzLfzngt8NY5WTVBNipsCL9b7C0mzaC1fw+avpuLVvvGXl7UtkHDYyS9fGOS6qbhTZQLb3/F8pY0+kjD/stPP+fNT1evnU/6qRymfHr+yi4/GNj6jVK/rMb+wdAPICwmTkyTktNp8XQYsVcVIpXpCw8N8J/adMVcazKjeqFtcgbXJINhfyl3TaLvK9u07QzNbxPub93SN5jq1+JuGjk4D0GL0ibG/NT0vbYg+M8arSdzHaid4S6HiEaiezaNrI/h/MDltdHU90kK48UY2Pw5+6Q6fLOPJEwsazBGbDas9fD3pf6Q/wDmU/0h/e8scR/Fj3fWVPg/4E+/6QjuGcqXOKxp1yygIWutr3BUdQfGQ6XDGa/ZmfBa12ptp8fbrG/NIcT8MJlFMVMPUZhqAIa1977ggDwk2q0dcVe1Eq2h4hbUX7Fq/JBZVUNGvSanzFRbf1AEe8be+VMUzGSsx5wv6isWxWifKf0SvG2POMxLJfuUu6B582Ptvt/2yxrsk3yzHhCpwzDGPBFvG3P7MHDeRHO3YFtNNbamtc3PIDz2M8abTTmmfCISa3WRpqxy3meiWzngo4ddWVlqh6o1r79Qdh8ZZzcPmsb4+fsU9NxaL22yxt7Ujw3wkcAy1cc/pByVDsP5j972cvbJtNouxMXtPPyVtbxOMtZx445ec/Tye8TcVfVT2OU9+sdiQLhT4Afeb5flNrFg39K3RxnEOK93PdYOd/0+8tfIuEDUPbZ8S7nfQTffxc9T5cp9yZ/+aItHwjee91POZ8Pv5+5ckUIAEAAHIDkB5Sq34iIjaHsPrDjK4wtN3fkqkn3C8+xG87I8t4pSbT4Q4qTfnNZ+dTO8rz9GtD9855d1R7rk/MSnqp6Q6b+n8fK9/dC7yo6MgICAgICAgcdzOkaNaqr8xUYf7jYzmcsTF7RPnLtcFotirMeUfoun0e41TTaiSA4YsB4qQNx7CPlNTh2SOxNPFh8YxW7cZPDbZPZvnNLKADiz6xsANz5m3gJczZ6Yo3sz9PpcmeZikdHlaumbYep9QYOGRgCPEqdiOYPkYm1cuOexO+8FaWwZq95G20w5LOcdi6hwfjlxeGprTI1UxpZeotsD7CLGb2jyRfFER1jk5TiOG2PPaZ6Tzho8f41KdDsiRrdgQOoVTck+A2t75FxC9Yx9jxlPwjFac3eeERP5qFhqRrui0+bMAPaSAJkVje0RDob2itZtPhErH9IW2IT/AEh/e8u8R/Fj3fWWZwf8Gf8A6+kK5h8S+EOrDOyNyupINvC4lKt5pO9Z2ad8dbxtaN31icZUxdvrTu9uWpibey8+2va3rTu+UxUx+pWI90LJwbw+2JZcRibCmpuguCWYHY+QB8eol3RaWbTGS3SOjM4lrYpWcNes9fZH7ofiWkaOKrB/xk+5tx85W1MbZre9d0Votp6THl+iw/R3jVTtKTkBmIZf4trED2bfGXeHZIjek9WbxjFaezkjpHJac2zWnlKa8WetgB6zHyE0M2auKu9mRp9NfPbs0QHEGd1MbSUcPAuH2Z19Zb7BdPrIT4kDyljSXxZfS3Y/Gq63BEYqUnn4/b7tvhfhlcpAfEWauRueieS/rJMuab8o6I+HcMrpo7Vud/0933WKQNUgIFR+kHNOwpChSPeqbt5IP1NvgZZ01N57XkwuOarsYoxV626+793PZeck6xwnl/2dhkVxZm77e1uh9gsPdM3NftXmXd8M0/caetZ6zzn4piRL5AQEBAQEBAp3GnDrYk9vgBqa3pFHM25MvibbEeyZmt0s2nvKfGG3wzXVpHdZJ5eE/RRgSh2uCPcQf8TK6N7lMPXcub1CSfEm5+JiZ36kREcoXPgfI6lJu3xOpFt3VuQXv1Yfh8Aeu809Dp7RPeW5ez7sPimsx2r3Vec+M+XuanFvDbYZ2rYFS1NjdgBcoTz2/CTv5eyR6zSTW03pHKfyTcP19b1jHknaY/P9/wBVXpVTSN6LFT4qSD8RKETMc4lrWrExtMDMah7xLMfG5JPzMbzMkRERy6Ltwbw21BhXzAaSP3aHmL/eYdNuQmpotJMT3l/hH1YXEtfW0d1jn3z9IR/0h/8AMp/pD+95DxH8WPd9ZWOD/gT7/pDHwEgqYlg4BHZtsd/vLPnD4icvPyeuLTMYImPOPq0+KMn+yK1kHon3pn5r7R8iJFqsHdX5dJ6fZPodV/cY959aOv3+Lc4Lzv7PqdliD6Kodr8lfkD7DsD7vOS6LUd3bs26T+qDiek72neVj0o/OP2T3GXDxzC1bBC9RRZl/Go5W/iG/t+Et63Szk9OvVn8N10Yv9d+k+Pk5+QaZs1ww6HYg/MGY/SXR8pj2FSoam9UknxJJ/MxMzPUisRyiFq4KyOo9QV6uqnTXlzBqHw/l+c0NDp7zbvJ5R+v7MjiesxxScUc5n8v3/Rf5sOdICBrZjjky6m1TEmyqPiegHmZ6rWbTtCHPmphxzkv0hyLM8c2ZVWq4jmx5eA6KPICadKxWNocFqdRbPknJbx/myT4Pyj7Urg1B6On3n8Cfur7z+QMjz5OzX3rvCdJ3+befVrzn6Q6nM52xAQEBAQEBA16OPpV2KUaiM4vdQ6lhY2NwDcWMDKKgYlVI1CxIvuAb2uOl7H4QNPE5dh8w71enTfmC1he6kgjUPAgj3SK+HHf1o3T49Tlx8qWmHxgcrw1Ag4KnTvYMCACbH1SDzsbGx8opgx051rD7k1WbJG1rS2q+OpYYasRURFJIBZlAJF7i5PMWPwkquzqwcAobg8iOogRL4PB5m5FqNSoPWClSwsbG+k357SG+nxX52rCxj1ebHG1bS28JldHBb4WkinxCi/x5z7TDjp6sbPOTU5cnr2mW2p1bruJKhYMRgqeJN8RTRza12UE28NxPFsdbc5jdJTNkpG1bTHxKGBpYY3w9NFPK6qAbeFwIrjpWd4gvmyXja1pn4vvEYZMSLYlVcDcBgDv759tWtusbvlMlqTvWdmD7Jof9Gl/Qv6Tz3OP/wAx8kn9zm/9z85bYFuUkQIXik0MNRapj6aO3JAQLljyF+dus+Rp6ZrbWjdHqOJX0WKbxaY8o36yjeDMD9aXtsVRpKD+7ATc25tdiT5D3z7fS4MdtqV5otBxLX6rH3me3KekRy+K2wskBA+KtQUQWqkBQLknkAOZMRG7za0VibWnaIcv4rz85y9qVxRQ90fiP4j/AI8BNHDi7Ec+ri+J8QnVX2r6sdPuh8Nh2xTqmHF2Y2A85LMxEbyz8eO2S8UrG8y61kGVLk9EU03bm5/Ex5+7oPZMzJeb23d3otLXTYopHxn2pGeFsgICAgICBp5xTetQqrhL9oUYLY2Oog2seh84GrQzDDEIKIHcBKqKbaqQVDfUum9Kwuu9udutoEfhVrYaolfEUrGoxFY6rkJUI7IFQOdMimvOwBqHrA8y/KWZHWmdNGpVrNWSxBJ7ep6ngKgtq8QNt2JgOH6FUCn2BVLYTDA66bHcCrsLOtrdR5wPKQ+rhHq1RSqg1xd6RNJg1dib7jSSQCBruR+KBI1S+LwZ7FNLtT2Rbrt4LcArccr2IuOUDBicRSxoorln7xaiFQFINJFYdqHFh2d6etLG19VrQMYxzV+wpamNQvUWsACCAKVa2o27o1BCDtfYi8DWy2otKlQTEVaiUhRFzrYemCqGR35qVFrJcXu2xtAyYvFMBV9JVFZQv1VbEdp6NCpKWAfVULBrgabfdteBmrUqj637SqGOIVAAdhSLIrKBa1rFjr9YdCALQMGKxFWg5Qk9gtVlLPUdNuypPTVqoVm06nqd7bdVGroQ8+tVKXZNiKhe4FkVnRj6VgGW6AViU0gqQB3bi2qBaYFAzyoeJMcuHon0dM2JHl+8b/xHs85cx/68fanrLl9ZaddrIwVn0a9frP0XylTFFQtIWUCwA6AchKczu6atYrEVr0h9w9ECucV1sVgF7XLXBpj11KqSv8QNtx8vlPhilp2syuJX1WGveYZ5eMbRy9qonjHFnm6/0L+ks/29GB/mtX5x8oSWWZzWzejilxZDWonSAoG5uOgkd8daWrt5rum1ubU4c0X57V5ckzwdw79lr2uLHpmHL8Cnp7fH4SPPl7c7R0X+FcO/t695f1p/KP51WaV2wQEBAQEBAgcDnL1VoPV7Iito7iE617QX631aevLYE9LQNwZ5RsWcsECs4YowVkT1mQ27224tzG4uN4GRs0VQNS1NRJATs21EgXJAt6oH3uW9r32gfL5xTVA/fKEEkim50hSQ2va6kEEFTuLG42MBUzmijOpYk07a7KxALBSi3AsWYOtlFybiwgYq+cim1MBKnecqQab6rhC407WI258huLgiBtrj0akawJ0KGLXBBGi4cEHcEFSLeUDDh6td9LVlphDuy3bUi22Jbkx8RYDnubbh8jPKVtTFlXSzKzIwDqguxQkb7Am3MgXFxvA9GdUrEvrXYEBqbAsHYKukEXN2IFuY1C4FxA+3zVF092pqa9k7Ntdl2YlbbKLjfkbi17iB4mcUqjItIszONQARj3bkEtt3bEEHVax257QNfDZ4tWktWsDTUqzMGVr2RdRK7b2EDcxeY08Hf6wSLLq2VjsWCiwAJJuQLDeBgGd07kMKgKkB702smq2nUbWANxv05m0DJneN+z6FSoOaqdP8x2X8yJ7x17VohW1ebucFsnlH5+CrfRvhr9tVfc7KD/ub4934Sxqp6VYvAMW8Xyz16fWfou8qOjIGnmeZU8rTXjWCjoOrHwUdZ6rSbTtCDUanHgr2sk7ObcRcR1M5NvUpA7IOvmx6n8hL+LDFOfi4/X8Syaqez0r5fdCDflJmauP0bfvKv8g/ulXVdIdD/T/r390L/KTqCAgICAgICBEYPIUwQo/VbLUpKEZwgHaJYB1cDxsGve4IHMXBDBgOHRgRal2WlUKUyaPeAtYdoddm7uxsFvA+P+G7qLtTLqxKjsj2SqwUMq09dx6obZud+hIgeYjhntVKoaQDUyjA0AQpYuzPRXXZCS5JvqvZb3sbhINlV0dVaxZ0cNYd1qa0wtx1F6YuPAkecD7pYOozI+MqKzISRoQqLFdNrFmPW97wMlDAqlN6dXvK7VC1+oquzEf7rQNelgawASvWDUgLfu7VGW1rO+rT7SFF+loGtWyN8Ugp4yqGRFZadqdmBam1LVUOohiEduQUXJPhYNvGZZ25BRluKZp2dNakMyE6luLjuWtfrA18Pk9TCBThaqioAwN6bGnoYghVTtNS2IFu8ebbcrBtZdlgwJLBixK2NxzY1KlRm8rtUO3SBrLkmqn2WIe6BXRdK2bs6i6bMSxBYX5gAeUD37KqVm1Y2qrEBQNNPSLJUV7m7kknTbw8oGetlva9v3rdsAOXq2XT47wIn6QX04Ww6uoP5n/En03rsfjlttLt5zCB4Gzynl2uljTpViGVjyDWsQfDpv5SfUYptzhl8G12PDvjyTtE84lca3EGGoi716Z/lYMfgtzKsYrz4Ohtr9NWN5yR89/0VzNuOwLrlSXP435e5eZ98nppp/6ZGq49WOWCN/bP2UzGYx8cxfFsXY9T/gcgPIS3WsVjaHO5s+TNbtZJ3kwWDfHuEwilmPQfMnoPOfLWisbyYcGTNfsY43l0fhrhZMps+Js9bx6L5L+vylHLmm/KOjruH8Lppo7Vudv0933bmXZGmW16lXCbLUXdega9+75Hw6TxbJNqxE+Czg0VMGa2SnS3h7fYlpGukBAQEBAQEBAQEBAQEBAQEBAQEBAQECI4qy45nhnSju4syjxK9PeLj3yTFfs2iZUeJaec+ntSvXrHwcnYaTZtiOY8DNNwkxMTtLyHx9U0NQgUwSTyAFyfYImdnqtZtO1Y3lZ8m4Kq4uzZh6JPD75933ff8JWvqYjlXm2tJwTLk9LL6MeXj+385L3lmWUsrXTglCjqepPiT1lO15tO8un0+mx4K9nHGzcnlOQEBAQEBAQEBAQEBAQEBAQEBAQEBAQEBAQIvMuH8PmR1YqmNX4gSpPttz98krltXpKnqOH6fPO968/Po0qfBmFTmrN7XP8Ai09TqL+atXg2kj/n85TGCy+lgRbB01T2AXPtPMyO1pt1lfxafFijbHWIbM8pi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fontAlgn="auto">
              <a:spcBef>
                <a:spcPts val="0"/>
              </a:spcBef>
              <a:spcAft>
                <a:spcPts val="0"/>
              </a:spcAft>
            </a:pPr>
            <a:endParaRPr lang="en-GB">
              <a:solidFill>
                <a:prstClr val="black"/>
              </a:solidFill>
              <a:latin typeface="Calibri"/>
              <a:cs typeface="+mn-cs"/>
            </a:endParaRPr>
          </a:p>
        </p:txBody>
      </p:sp>
      <p:pic>
        <p:nvPicPr>
          <p:cNvPr id="5127" name="Picture 7"/>
          <p:cNvPicPr>
            <a:picLocks noChangeAspect="1" noChangeArrowheads="1"/>
          </p:cNvPicPr>
          <p:nvPr/>
        </p:nvPicPr>
        <p:blipFill rotWithShape="1">
          <a:blip r:embed="rId10">
            <a:extLst>
              <a:ext uri="{28A0092B-C50C-407E-A947-70E740481C1C}">
                <a14:useLocalDpi xmlns:a14="http://schemas.microsoft.com/office/drawing/2010/main" val="0"/>
              </a:ext>
            </a:extLst>
          </a:blip>
          <a:srcRect t="23415" b="32254"/>
          <a:stretch/>
        </p:blipFill>
        <p:spPr bwMode="auto">
          <a:xfrm>
            <a:off x="52789" y="1016116"/>
            <a:ext cx="3021905" cy="115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NHScolou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6611" y="2199012"/>
            <a:ext cx="4913287"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p:nvPr/>
        </p:nvPicPr>
        <p:blipFill>
          <a:blip r:embed="rId12">
            <a:extLst>
              <a:ext uri="{28A0092B-C50C-407E-A947-70E740481C1C}">
                <a14:useLocalDpi xmlns:a14="http://schemas.microsoft.com/office/drawing/2010/main" val="0"/>
              </a:ext>
            </a:extLst>
          </a:blip>
          <a:srcRect/>
          <a:stretch>
            <a:fillRect/>
          </a:stretch>
        </p:blipFill>
        <p:spPr bwMode="auto">
          <a:xfrm>
            <a:off x="7192693" y="2199012"/>
            <a:ext cx="2000161" cy="1034781"/>
          </a:xfrm>
          <a:prstGeom prst="rect">
            <a:avLst/>
          </a:prstGeom>
          <a:noFill/>
        </p:spPr>
      </p:pic>
      <p:pic>
        <p:nvPicPr>
          <p:cNvPr id="3074" name="Picture 1" descr="MEDsig"/>
          <p:cNvPicPr>
            <a:picLocks noChangeAspect="1" noChangeArrowheads="1"/>
          </p:cNvPicPr>
          <p:nvPr/>
        </p:nvPicPr>
        <p:blipFill rotWithShape="1">
          <a:blip r:embed="rId13">
            <a:extLst>
              <a:ext uri="{28A0092B-C50C-407E-A947-70E740481C1C}">
                <a14:useLocalDpi xmlns:a14="http://schemas.microsoft.com/office/drawing/2010/main" val="0"/>
              </a:ext>
            </a:extLst>
          </a:blip>
          <a:srcRect t="10814" r="57605" b="50000"/>
          <a:stretch/>
        </p:blipFill>
        <p:spPr bwMode="auto">
          <a:xfrm>
            <a:off x="1556048" y="3586062"/>
            <a:ext cx="3911056"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C:\Users\fsaunders\AppData\Local\Microsoft\Windows\Temporary Internet Files\Content.Outlook\N8YQKL41\CASCADE_ dark.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216" y="312737"/>
            <a:ext cx="2489796" cy="546188"/>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4" descr="Image result for south london and maudsle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fontAlgn="auto">
              <a:spcBef>
                <a:spcPts val="0"/>
              </a:spcBef>
              <a:spcAft>
                <a:spcPts val="0"/>
              </a:spcAft>
            </a:pPr>
            <a:endParaRPr lang="en-GB">
              <a:solidFill>
                <a:prstClr val="black"/>
              </a:solidFill>
              <a:latin typeface="Calibri"/>
              <a:cs typeface="+mn-cs"/>
            </a:endParaRPr>
          </a:p>
        </p:txBody>
      </p:sp>
      <p:sp>
        <p:nvSpPr>
          <p:cNvPr id="12" name="AutoShape 6" descr="Image result for south london and maudsle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fontAlgn="auto">
              <a:spcBef>
                <a:spcPts val="0"/>
              </a:spcBef>
              <a:spcAft>
                <a:spcPts val="0"/>
              </a:spcAft>
            </a:pPr>
            <a:endParaRPr lang="en-GB">
              <a:solidFill>
                <a:prstClr val="black"/>
              </a:solidFill>
              <a:latin typeface="Calibri"/>
              <a:cs typeface="+mn-cs"/>
            </a:endParaRPr>
          </a:p>
        </p:txBody>
      </p:sp>
      <p:sp>
        <p:nvSpPr>
          <p:cNvPr id="13" name="AutoShape 8" descr="Image result for south london and maudsle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fontAlgn="auto">
              <a:spcBef>
                <a:spcPts val="0"/>
              </a:spcBef>
              <a:spcAft>
                <a:spcPts val="0"/>
              </a:spcAft>
            </a:pPr>
            <a:endParaRPr lang="en-GB">
              <a:solidFill>
                <a:prstClr val="black"/>
              </a:solidFill>
              <a:latin typeface="Calibri"/>
              <a:cs typeface="+mn-cs"/>
            </a:endParaRPr>
          </a:p>
        </p:txBody>
      </p:sp>
      <p:pic>
        <p:nvPicPr>
          <p:cNvPr id="1033"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25752" y="4311954"/>
            <a:ext cx="6741200" cy="808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0"/>
          <p:cNvPicPr/>
          <p:nvPr/>
        </p:nvPicPr>
        <p:blipFill>
          <a:blip r:embed="rId16">
            <a:extLst>
              <a:ext uri="{28A0092B-C50C-407E-A947-70E740481C1C}">
                <a14:useLocalDpi xmlns:a14="http://schemas.microsoft.com/office/drawing/2010/main" val="0"/>
              </a:ext>
            </a:extLst>
          </a:blip>
          <a:srcRect/>
          <a:stretch>
            <a:fillRect/>
          </a:stretch>
        </p:blipFill>
        <p:spPr bwMode="auto">
          <a:xfrm>
            <a:off x="460375" y="4090118"/>
            <a:ext cx="1095673" cy="1025005"/>
          </a:xfrm>
          <a:prstGeom prst="rect">
            <a:avLst/>
          </a:prstGeom>
          <a:noFill/>
        </p:spPr>
      </p:pic>
      <p:pic>
        <p:nvPicPr>
          <p:cNvPr id="22" name="Picture 2" descr="http://thelakesschool.com/the-lakes-school-cumbria/wp-content/uploads/2014/10/DfE.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60374" y="5803083"/>
            <a:ext cx="1643371" cy="96521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inspirit-training.org.uk/wp-content/uploads/2015/02/NHS-England-Logo.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9449" r="10658"/>
          <a:stretch/>
        </p:blipFill>
        <p:spPr bwMode="auto">
          <a:xfrm>
            <a:off x="2342100" y="5805989"/>
            <a:ext cx="1403168" cy="105201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078207" y="5938188"/>
            <a:ext cx="2025694" cy="91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776279" y="2878638"/>
            <a:ext cx="2019858" cy="538629"/>
          </a:xfrm>
          <a:prstGeom prst="rect">
            <a:avLst/>
          </a:prstGeom>
        </p:spPr>
      </p:pic>
    </p:spTree>
    <p:extLst>
      <p:ext uri="{BB962C8B-B14F-4D97-AF65-F5344CB8AC3E}">
        <p14:creationId xmlns:p14="http://schemas.microsoft.com/office/powerpoint/2010/main" val="2569970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2FEDA8-CB17-480A-BE7E-DBE0E2650328}" type="slidenum">
              <a:rPr lang="en-GB" smtClean="0">
                <a:solidFill>
                  <a:prstClr val="black">
                    <a:tint val="75000"/>
                  </a:prstClr>
                </a:solidFill>
              </a:rPr>
              <a:pPr/>
              <a:t>5</a:t>
            </a:fld>
            <a:endParaRPr lang="en-GB">
              <a:solidFill>
                <a:prstClr val="black">
                  <a:tint val="75000"/>
                </a:prstClr>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62" t="13009" r="3125" b="3251"/>
          <a:stretch/>
        </p:blipFill>
        <p:spPr bwMode="auto">
          <a:xfrm>
            <a:off x="-396552" y="9128"/>
            <a:ext cx="988750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795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a:bodyPr>
          <a:lstStyle/>
          <a:p>
            <a:r>
              <a:rPr lang="en-GB" dirty="0" smtClean="0"/>
              <a:t>CASCADE Framework </a:t>
            </a:r>
            <a:endParaRPr lang="en-GB" dirty="0"/>
          </a:p>
        </p:txBody>
      </p:sp>
      <p:sp>
        <p:nvSpPr>
          <p:cNvPr id="4" name="Slide Number Placeholder 3"/>
          <p:cNvSpPr>
            <a:spLocks noGrp="1"/>
          </p:cNvSpPr>
          <p:nvPr>
            <p:ph type="sldNum" sz="quarter" idx="12"/>
          </p:nvPr>
        </p:nvSpPr>
        <p:spPr/>
        <p:txBody>
          <a:bodyPr/>
          <a:lstStyle/>
          <a:p>
            <a:fld id="{1E2FEDA8-CB17-480A-BE7E-DBE0E2650328}" type="slidenum">
              <a:rPr lang="en-GB" smtClean="0">
                <a:solidFill>
                  <a:prstClr val="black">
                    <a:tint val="75000"/>
                  </a:prstClr>
                </a:solidFill>
              </a:rPr>
              <a:pPr/>
              <a:t>6</a:t>
            </a:fld>
            <a:endParaRPr lang="en-GB">
              <a:solidFill>
                <a:prstClr val="black">
                  <a:tint val="75000"/>
                </a:prstClr>
              </a:solidFill>
            </a:endParaRPr>
          </a:p>
        </p:txBody>
      </p:sp>
      <p:sp>
        <p:nvSpPr>
          <p:cNvPr id="3" name="Content Placeholder 2"/>
          <p:cNvSpPr>
            <a:spLocks noGrp="1"/>
          </p:cNvSpPr>
          <p:nvPr>
            <p:ph idx="1"/>
          </p:nvPr>
        </p:nvSpPr>
        <p:spPr/>
        <p:txBody>
          <a:bodyPr/>
          <a:lstStyle/>
          <a:p>
            <a:endParaRPr lang="en-GB"/>
          </a:p>
        </p:txBody>
      </p:sp>
      <p:pic>
        <p:nvPicPr>
          <p:cNvPr id="3075" name="Picture 3">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75" y="1268760"/>
            <a:ext cx="8324850"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5374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58884851"/>
              </p:ext>
            </p:extLst>
          </p:nvPr>
        </p:nvGraphicFramePr>
        <p:xfrm>
          <a:off x="344384" y="296884"/>
          <a:ext cx="8550234" cy="6059467"/>
        </p:xfrm>
        <a:graphic>
          <a:graphicData uri="http://schemas.openxmlformats.org/drawingml/2006/table">
            <a:tbl>
              <a:tblPr/>
              <a:tblGrid>
                <a:gridCol w="8550234"/>
              </a:tblGrid>
              <a:tr h="1146194">
                <a:tc>
                  <a:txBody>
                    <a:bodyPr/>
                    <a:lstStyle/>
                    <a:p>
                      <a:pPr algn="l">
                        <a:lnSpc>
                          <a:spcPct val="115000"/>
                        </a:lnSpc>
                        <a:spcAft>
                          <a:spcPts val="0"/>
                        </a:spcAft>
                      </a:pPr>
                      <a:r>
                        <a:rPr lang="en-GB" sz="2000" b="1" dirty="0">
                          <a:solidFill>
                            <a:srgbClr val="000000"/>
                          </a:solidFill>
                          <a:effectLst/>
                          <a:latin typeface="+mj-lt"/>
                          <a:ea typeface="Calibri"/>
                        </a:rPr>
                        <a:t>C</a:t>
                      </a:r>
                      <a:r>
                        <a:rPr lang="en-GB" sz="2000" dirty="0">
                          <a:solidFill>
                            <a:srgbClr val="000000"/>
                          </a:solidFill>
                          <a:effectLst/>
                          <a:latin typeface="+mj-lt"/>
                          <a:ea typeface="Calibri"/>
                        </a:rPr>
                        <a:t>larity on roles, remit, and responsibilities of all partners˟ involved in </a:t>
                      </a:r>
                      <a:r>
                        <a:rPr lang="en-GB" sz="2000" dirty="0" smtClean="0">
                          <a:solidFill>
                            <a:srgbClr val="000000"/>
                          </a:solidFill>
                          <a:effectLst/>
                          <a:latin typeface="+mj-lt"/>
                          <a:ea typeface="Calibri"/>
                        </a:rPr>
                        <a:t>   supporting </a:t>
                      </a:r>
                      <a:r>
                        <a:rPr lang="en-GB" sz="2000" dirty="0">
                          <a:solidFill>
                            <a:srgbClr val="000000"/>
                          </a:solidFill>
                          <a:effectLst/>
                          <a:latin typeface="+mj-lt"/>
                          <a:ea typeface="Calibri"/>
                        </a:rPr>
                        <a:t>CYP mental health</a:t>
                      </a:r>
                    </a:p>
                  </a:txBody>
                  <a:tcPr marL="61624" marR="616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724326">
                <a:tc>
                  <a:txBody>
                    <a:bodyPr/>
                    <a:lstStyle/>
                    <a:p>
                      <a:pPr algn="l">
                        <a:lnSpc>
                          <a:spcPct val="115000"/>
                        </a:lnSpc>
                        <a:spcAft>
                          <a:spcPts val="0"/>
                        </a:spcAft>
                      </a:pPr>
                      <a:r>
                        <a:rPr lang="en-GB" sz="2000" b="1" dirty="0">
                          <a:solidFill>
                            <a:srgbClr val="000000"/>
                          </a:solidFill>
                          <a:effectLst/>
                          <a:latin typeface="+mj-lt"/>
                          <a:ea typeface="Calibri"/>
                        </a:rPr>
                        <a:t>A</a:t>
                      </a:r>
                      <a:r>
                        <a:rPr lang="en-GB" sz="2000" dirty="0">
                          <a:solidFill>
                            <a:srgbClr val="000000"/>
                          </a:solidFill>
                          <a:effectLst/>
                          <a:latin typeface="+mj-lt"/>
                          <a:ea typeface="Calibri"/>
                        </a:rPr>
                        <a:t>greed point of contact and role in  schools and CYP mental health services</a:t>
                      </a:r>
                    </a:p>
                  </a:txBody>
                  <a:tcPr marL="61624" marR="616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908283">
                <a:tc>
                  <a:txBody>
                    <a:bodyPr/>
                    <a:lstStyle/>
                    <a:p>
                      <a:pPr algn="l">
                        <a:lnSpc>
                          <a:spcPct val="115000"/>
                        </a:lnSpc>
                        <a:spcAft>
                          <a:spcPts val="0"/>
                        </a:spcAft>
                      </a:pPr>
                      <a:r>
                        <a:rPr lang="en-GB" sz="2000" b="1" dirty="0">
                          <a:solidFill>
                            <a:srgbClr val="000000"/>
                          </a:solidFill>
                          <a:effectLst/>
                          <a:latin typeface="+mj-lt"/>
                          <a:ea typeface="Calibri"/>
                        </a:rPr>
                        <a:t>S</a:t>
                      </a:r>
                      <a:r>
                        <a:rPr lang="en-GB" sz="2000" dirty="0">
                          <a:solidFill>
                            <a:srgbClr val="000000"/>
                          </a:solidFill>
                          <a:effectLst/>
                          <a:latin typeface="+mj-lt"/>
                          <a:ea typeface="Calibri"/>
                        </a:rPr>
                        <a:t>tructures to support shared planning and collaborative working  (e.g. single point of access)</a:t>
                      </a:r>
                    </a:p>
                  </a:txBody>
                  <a:tcPr marL="61624" marR="616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689834">
                <a:tc>
                  <a:txBody>
                    <a:bodyPr/>
                    <a:lstStyle/>
                    <a:p>
                      <a:pPr algn="l">
                        <a:lnSpc>
                          <a:spcPct val="115000"/>
                        </a:lnSpc>
                        <a:spcAft>
                          <a:spcPts val="0"/>
                        </a:spcAft>
                      </a:pPr>
                      <a:r>
                        <a:rPr lang="en-GB" sz="2000" b="1" dirty="0">
                          <a:solidFill>
                            <a:srgbClr val="000000"/>
                          </a:solidFill>
                          <a:effectLst/>
                          <a:latin typeface="+mj-lt"/>
                          <a:ea typeface="Calibri"/>
                        </a:rPr>
                        <a:t>C</a:t>
                      </a:r>
                      <a:r>
                        <a:rPr lang="en-GB" sz="2000" dirty="0">
                          <a:solidFill>
                            <a:srgbClr val="000000"/>
                          </a:solidFill>
                          <a:effectLst/>
                          <a:latin typeface="+mj-lt"/>
                          <a:ea typeface="Calibri"/>
                        </a:rPr>
                        <a:t>ommon approach to outcome measures for young people </a:t>
                      </a:r>
                    </a:p>
                  </a:txBody>
                  <a:tcPr marL="61624" marR="616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643760">
                <a:tc>
                  <a:txBody>
                    <a:bodyPr/>
                    <a:lstStyle/>
                    <a:p>
                      <a:pPr algn="l">
                        <a:lnSpc>
                          <a:spcPct val="115000"/>
                        </a:lnSpc>
                        <a:spcAft>
                          <a:spcPts val="0"/>
                        </a:spcAft>
                      </a:pPr>
                      <a:r>
                        <a:rPr lang="en-GB" sz="2000" b="1" dirty="0">
                          <a:solidFill>
                            <a:srgbClr val="000000"/>
                          </a:solidFill>
                          <a:effectLst/>
                          <a:latin typeface="+mj-lt"/>
                          <a:ea typeface="Calibri"/>
                        </a:rPr>
                        <a:t>A</a:t>
                      </a:r>
                      <a:r>
                        <a:rPr lang="en-GB" sz="2000" dirty="0">
                          <a:solidFill>
                            <a:srgbClr val="000000"/>
                          </a:solidFill>
                          <a:effectLst/>
                          <a:latin typeface="+mj-lt"/>
                          <a:ea typeface="Calibri"/>
                        </a:rPr>
                        <a:t>bility to continue to learn and draw on best practice</a:t>
                      </a:r>
                    </a:p>
                  </a:txBody>
                  <a:tcPr marL="61624" marR="616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862380">
                <a:tc>
                  <a:txBody>
                    <a:bodyPr/>
                    <a:lstStyle/>
                    <a:p>
                      <a:pPr algn="l">
                        <a:lnSpc>
                          <a:spcPct val="115000"/>
                        </a:lnSpc>
                        <a:spcAft>
                          <a:spcPts val="0"/>
                        </a:spcAft>
                      </a:pPr>
                      <a:r>
                        <a:rPr lang="en-GB" sz="2000" b="1" dirty="0">
                          <a:solidFill>
                            <a:srgbClr val="000000"/>
                          </a:solidFill>
                          <a:effectLst/>
                          <a:latin typeface="+mj-lt"/>
                          <a:ea typeface="Calibri"/>
                        </a:rPr>
                        <a:t>D</a:t>
                      </a:r>
                      <a:r>
                        <a:rPr lang="en-GB" sz="2000" dirty="0">
                          <a:solidFill>
                            <a:srgbClr val="000000"/>
                          </a:solidFill>
                          <a:effectLst/>
                          <a:latin typeface="+mj-lt"/>
                          <a:ea typeface="Calibri"/>
                        </a:rPr>
                        <a:t>evelopment of integrated working to promote rapid and better access to support </a:t>
                      </a:r>
                    </a:p>
                  </a:txBody>
                  <a:tcPr marL="61624" marR="616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084690">
                <a:tc>
                  <a:txBody>
                    <a:bodyPr/>
                    <a:lstStyle/>
                    <a:p>
                      <a:pPr algn="l">
                        <a:lnSpc>
                          <a:spcPct val="115000"/>
                        </a:lnSpc>
                        <a:spcAft>
                          <a:spcPts val="0"/>
                        </a:spcAft>
                      </a:pPr>
                      <a:r>
                        <a:rPr lang="en-GB" sz="2000" b="1" dirty="0">
                          <a:solidFill>
                            <a:srgbClr val="000000"/>
                          </a:solidFill>
                          <a:effectLst/>
                          <a:latin typeface="+mj-lt"/>
                          <a:ea typeface="Calibri"/>
                        </a:rPr>
                        <a:t>E</a:t>
                      </a:r>
                      <a:r>
                        <a:rPr lang="en-GB" sz="2000" dirty="0">
                          <a:solidFill>
                            <a:srgbClr val="000000"/>
                          </a:solidFill>
                          <a:effectLst/>
                          <a:latin typeface="+mj-lt"/>
                          <a:ea typeface="Calibri"/>
                        </a:rPr>
                        <a:t>vidence based approach to intervention </a:t>
                      </a:r>
                    </a:p>
                  </a:txBody>
                  <a:tcPr marL="61624" marR="61624" marT="0" marB="0">
                    <a:lnL>
                      <a:noFill/>
                    </a:lnL>
                    <a:lnR>
                      <a:noFill/>
                    </a:lnR>
                    <a:lnT w="12700" cap="flat" cmpd="sng" algn="ctr">
                      <a:solidFill>
                        <a:srgbClr val="000000"/>
                      </a:solidFill>
                      <a:prstDash val="solid"/>
                      <a:round/>
                      <a:headEnd type="none" w="med" len="med"/>
                      <a:tailEnd type="none" w="med" len="med"/>
                    </a:lnT>
                    <a:lnB>
                      <a:noFill/>
                    </a:lnB>
                    <a:solidFill>
                      <a:srgbClr val="EAF1DD"/>
                    </a:solidFill>
                  </a:tcPr>
                </a:tc>
              </a:tr>
            </a:tbl>
          </a:graphicData>
        </a:graphic>
      </p:graphicFrame>
      <p:sp>
        <p:nvSpPr>
          <p:cNvPr id="4" name="Slide Number Placeholder 3"/>
          <p:cNvSpPr>
            <a:spLocks noGrp="1"/>
          </p:cNvSpPr>
          <p:nvPr>
            <p:ph type="sldNum" sz="quarter" idx="12"/>
          </p:nvPr>
        </p:nvSpPr>
        <p:spPr/>
        <p:txBody>
          <a:bodyPr/>
          <a:lstStyle/>
          <a:p>
            <a:fld id="{1E2FEDA8-CB17-480A-BE7E-DBE0E2650328}" type="slidenum">
              <a:rPr lang="en-GB" smtClean="0">
                <a:solidFill>
                  <a:prstClr val="black">
                    <a:tint val="75000"/>
                  </a:prstClr>
                </a:solidFill>
              </a:rPr>
              <a:pPr/>
              <a:t>7</a:t>
            </a:fld>
            <a:endParaRPr lang="en-GB">
              <a:solidFill>
                <a:prstClr val="black">
                  <a:tint val="75000"/>
                </a:prstClr>
              </a:solidFill>
            </a:endParaRPr>
          </a:p>
        </p:txBody>
      </p:sp>
    </p:spTree>
    <p:extLst>
      <p:ext uri="{BB962C8B-B14F-4D97-AF65-F5344CB8AC3E}">
        <p14:creationId xmlns:p14="http://schemas.microsoft.com/office/powerpoint/2010/main" val="90812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a:t>
            </a:r>
            <a:endParaRPr lang="en-GB" dirty="0"/>
          </a:p>
        </p:txBody>
      </p:sp>
      <p:sp>
        <p:nvSpPr>
          <p:cNvPr id="3" name="Content Placeholder 2"/>
          <p:cNvSpPr>
            <a:spLocks noGrp="1"/>
          </p:cNvSpPr>
          <p:nvPr>
            <p:ph idx="1"/>
          </p:nvPr>
        </p:nvSpPr>
        <p:spPr/>
        <p:txBody>
          <a:bodyPr/>
          <a:lstStyle/>
          <a:p>
            <a:r>
              <a:rPr lang="en-GB" dirty="0" smtClean="0"/>
              <a:t>External - </a:t>
            </a:r>
            <a:r>
              <a:rPr lang="en-GB" dirty="0" err="1" smtClean="0"/>
              <a:t>Ecorys</a:t>
            </a:r>
            <a:endParaRPr lang="en-GB" dirty="0" smtClean="0"/>
          </a:p>
          <a:p>
            <a:r>
              <a:rPr lang="en-GB" dirty="0" smtClean="0"/>
              <a:t>Internal</a:t>
            </a:r>
            <a:endParaRPr lang="en-GB" dirty="0"/>
          </a:p>
        </p:txBody>
      </p:sp>
      <p:sp>
        <p:nvSpPr>
          <p:cNvPr id="4" name="Slide Number Placeholder 3"/>
          <p:cNvSpPr>
            <a:spLocks noGrp="1"/>
          </p:cNvSpPr>
          <p:nvPr>
            <p:ph type="sldNum" sz="quarter" idx="12"/>
          </p:nvPr>
        </p:nvSpPr>
        <p:spPr/>
        <p:txBody>
          <a:bodyPr/>
          <a:lstStyle/>
          <a:p>
            <a:fld id="{1E2FEDA8-CB17-480A-BE7E-DBE0E2650328}" type="slidenum">
              <a:rPr lang="en-GB" smtClean="0">
                <a:solidFill>
                  <a:prstClr val="black">
                    <a:tint val="75000"/>
                  </a:prstClr>
                </a:solidFill>
              </a:rPr>
              <a:pPr/>
              <a:t>8</a:t>
            </a:fld>
            <a:endParaRPr lang="en-GB">
              <a:solidFill>
                <a:prstClr val="black">
                  <a:tint val="75000"/>
                </a:prstClr>
              </a:solidFill>
            </a:endParaRPr>
          </a:p>
        </p:txBody>
      </p:sp>
    </p:spTree>
    <p:extLst>
      <p:ext uri="{BB962C8B-B14F-4D97-AF65-F5344CB8AC3E}">
        <p14:creationId xmlns:p14="http://schemas.microsoft.com/office/powerpoint/2010/main" val="1716753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External Evaluation</a:t>
            </a:r>
            <a:endParaRPr lang="en-GB" dirty="0"/>
          </a:p>
        </p:txBody>
      </p:sp>
      <p:sp>
        <p:nvSpPr>
          <p:cNvPr id="4" name="Slide Number Placeholder 3"/>
          <p:cNvSpPr>
            <a:spLocks noGrp="1"/>
          </p:cNvSpPr>
          <p:nvPr>
            <p:ph type="sldNum" sz="quarter" idx="12"/>
          </p:nvPr>
        </p:nvSpPr>
        <p:spPr/>
        <p:txBody>
          <a:bodyPr/>
          <a:lstStyle/>
          <a:p>
            <a:fld id="{1E2FEDA8-CB17-480A-BE7E-DBE0E2650328}" type="slidenum">
              <a:rPr lang="en-GB" smtClean="0">
                <a:solidFill>
                  <a:prstClr val="black">
                    <a:tint val="75000"/>
                  </a:prstClr>
                </a:solidFill>
              </a:rPr>
              <a:pPr/>
              <a:t>9</a:t>
            </a:fld>
            <a:endParaRPr lang="en-GB">
              <a:solidFill>
                <a:prstClr val="black">
                  <a:tint val="75000"/>
                </a:prstClr>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335736539"/>
              </p:ext>
            </p:extLst>
          </p:nvPr>
        </p:nvGraphicFramePr>
        <p:xfrm>
          <a:off x="684213" y="1052513"/>
          <a:ext cx="13427075" cy="10440987"/>
        </p:xfrm>
        <a:graphic>
          <a:graphicData uri="http://schemas.openxmlformats.org/presentationml/2006/ole">
            <mc:AlternateContent xmlns:mc="http://schemas.openxmlformats.org/markup-compatibility/2006">
              <mc:Choice xmlns:v="urn:schemas-microsoft-com:vml" Requires="v">
                <p:oleObj spid="_x0000_s1026" name="Visio" r:id="rId4" imgW="12469351" imgH="9562624" progId="Visio.Drawing.11">
                  <p:embed/>
                </p:oleObj>
              </mc:Choice>
              <mc:Fallback>
                <p:oleObj name="Visio" r:id="rId4" imgW="12469351" imgH="9562624"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052513"/>
                        <a:ext cx="13427075" cy="1044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6" descr="ECORYS UK"/>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394012"/>
            <a:ext cx="1584176" cy="648000"/>
          </a:xfrm>
          <a:prstGeom prst="rect">
            <a:avLst/>
          </a:prstGeom>
          <a:noFill/>
          <a:ln>
            <a:noFill/>
          </a:ln>
        </p:spPr>
      </p:pic>
    </p:spTree>
    <p:extLst>
      <p:ext uri="{BB962C8B-B14F-4D97-AF65-F5344CB8AC3E}">
        <p14:creationId xmlns:p14="http://schemas.microsoft.com/office/powerpoint/2010/main" val="99667441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8265</TotalTime>
  <Words>884</Words>
  <Application>Microsoft Office PowerPoint</Application>
  <PresentationFormat>On-screen Show (4:3)</PresentationFormat>
  <Paragraphs>107</Paragraphs>
  <Slides>13</Slides>
  <Notes>9</Notes>
  <HiddenSlides>0</HiddenSlides>
  <MMClips>0</MMClips>
  <ScaleCrop>false</ScaleCrop>
  <HeadingPairs>
    <vt:vector size="6" baseType="variant">
      <vt:variant>
        <vt:lpstr>Theme</vt:lpstr>
      </vt:variant>
      <vt:variant>
        <vt:i4>10</vt:i4>
      </vt:variant>
      <vt:variant>
        <vt:lpstr>Embedded OLE Servers</vt:lpstr>
      </vt:variant>
      <vt:variant>
        <vt:i4>1</vt:i4>
      </vt:variant>
      <vt:variant>
        <vt:lpstr>Slide Titles</vt:lpstr>
      </vt:variant>
      <vt:variant>
        <vt:i4>13</vt:i4>
      </vt:variant>
    </vt:vector>
  </HeadingPairs>
  <TitlesOfParts>
    <vt:vector size="24" baseType="lpstr">
      <vt:lpstr>Custom Design</vt:lpstr>
      <vt:lpstr>Office Theme</vt:lpstr>
      <vt:lpstr>1_Custom Design</vt:lpstr>
      <vt:lpstr>1_Office Theme</vt:lpstr>
      <vt:lpstr>2_Office Theme</vt:lpstr>
      <vt:lpstr>3_Office Theme</vt:lpstr>
      <vt:lpstr>4_Office Theme</vt:lpstr>
      <vt:lpstr>5_Office Theme</vt:lpstr>
      <vt:lpstr>6_Office Theme</vt:lpstr>
      <vt:lpstr>7_Office Theme</vt:lpstr>
      <vt:lpstr>Visio</vt:lpstr>
      <vt:lpstr>Mental Health and Schools link Pilot</vt:lpstr>
      <vt:lpstr>PowerPoint Presentation</vt:lpstr>
      <vt:lpstr>PowerPoint Presentation</vt:lpstr>
      <vt:lpstr>PowerPoint Presentation</vt:lpstr>
      <vt:lpstr>PowerPoint Presentation</vt:lpstr>
      <vt:lpstr>CASCADE Framework </vt:lpstr>
      <vt:lpstr>PowerPoint Presentation</vt:lpstr>
      <vt:lpstr>Evaluation</vt:lpstr>
      <vt:lpstr>External Evaluation</vt:lpstr>
      <vt:lpstr>Attendee CASCADE ratings at Phase 1 and Phase 2</vt:lpstr>
      <vt:lpstr>Feedback on Sessions</vt:lpstr>
      <vt:lpstr>Joint working and knowledge of resources</vt:lpstr>
      <vt:lpstr>PowerPoint Presentation</vt:lpstr>
    </vt:vector>
  </TitlesOfParts>
  <Company>UCL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Transformation of Mental Health Services for Children and Young People in England</dc:title>
  <dc:creator>Nicolas Lorenzini</dc:creator>
  <cp:lastModifiedBy>Jaime Smith</cp:lastModifiedBy>
  <cp:revision>456</cp:revision>
  <cp:lastPrinted>2016-04-11T12:47:25Z</cp:lastPrinted>
  <dcterms:created xsi:type="dcterms:W3CDTF">2014-10-07T09:41:48Z</dcterms:created>
  <dcterms:modified xsi:type="dcterms:W3CDTF">2016-04-20T08:24:09Z</dcterms:modified>
</cp:coreProperties>
</file>