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87" r:id="rId6"/>
    <p:sldId id="288" r:id="rId7"/>
    <p:sldId id="289" r:id="rId8"/>
    <p:sldId id="263" r:id="rId9"/>
    <p:sldId id="264" r:id="rId10"/>
    <p:sldId id="265" r:id="rId11"/>
    <p:sldId id="290" r:id="rId12"/>
    <p:sldId id="267" r:id="rId13"/>
    <p:sldId id="268" r:id="rId14"/>
    <p:sldId id="269" r:id="rId15"/>
    <p:sldId id="291" r:id="rId16"/>
    <p:sldId id="271" r:id="rId17"/>
    <p:sldId id="279" r:id="rId18"/>
    <p:sldId id="280" r:id="rId19"/>
    <p:sldId id="281" r:id="rId20"/>
    <p:sldId id="286" r:id="rId21"/>
    <p:sldId id="282" r:id="rId22"/>
    <p:sldId id="284" r:id="rId23"/>
    <p:sldId id="285" r:id="rId24"/>
    <p:sldId id="272" r:id="rId25"/>
    <p:sldId id="273" r:id="rId26"/>
    <p:sldId id="274" r:id="rId27"/>
    <p:sldId id="275" r:id="rId28"/>
    <p:sldId id="276" r:id="rId29"/>
    <p:sldId id="277" r:id="rId30"/>
    <p:sldId id="278" r:id="rId31"/>
  </p:sldIdLst>
  <p:sldSz cx="9144000" cy="6858000" type="screen4x3"/>
  <p:notesSz cx="6797675" cy="992822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E6EB"/>
          </a:solidFill>
        </a:fill>
      </a:tcStyle>
    </a:wholeTbl>
    <a:band2H>
      <a:tcTxStyle/>
      <a:tcStyle>
        <a:tcBdr/>
        <a:fill>
          <a:solidFill>
            <a:srgbClr val="E7F3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6EBEC"/>
          </a:solidFill>
        </a:fill>
      </a:tcStyle>
    </a:wholeTbl>
    <a:band2H>
      <a:tcTxStyle/>
      <a:tcStyle>
        <a:tcBdr/>
        <a:fill>
          <a:solidFill>
            <a:srgbClr val="ECF5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2CBCA"/>
          </a:solidFill>
        </a:fill>
      </a:tcStyle>
    </a:wholeTbl>
    <a:band2H>
      <a:tcTxStyle/>
      <a:tcStyle>
        <a:tcBdr/>
        <a:fill>
          <a:solidFill>
            <a:srgbClr val="EAE7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-1278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178688"/>
        <c:axId val="46180224"/>
      </c:barChart>
      <c:catAx>
        <c:axId val="46178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6180224"/>
        <c:crosses val="autoZero"/>
        <c:auto val="1"/>
        <c:lblAlgn val="ctr"/>
        <c:lblOffset val="100"/>
        <c:noMultiLvlLbl val="0"/>
      </c:catAx>
      <c:valAx>
        <c:axId val="461802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617868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073600"/>
        <c:axId val="52075136"/>
      </c:barChart>
      <c:catAx>
        <c:axId val="520736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2075136"/>
        <c:crosses val="autoZero"/>
        <c:auto val="1"/>
        <c:lblAlgn val="ctr"/>
        <c:lblOffset val="100"/>
        <c:noMultiLvlLbl val="0"/>
      </c:catAx>
      <c:valAx>
        <c:axId val="520751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207360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6AE9D7-BF36-4D5A-A43D-81C1FDCCFFF4}" type="doc">
      <dgm:prSet loTypeId="urn:microsoft.com/office/officeart/2005/8/layout/lProcess3" loCatId="process" qsTypeId="urn:microsoft.com/office/officeart/2005/8/quickstyle/simple1" qsCatId="simple" csTypeId="urn:microsoft.com/office/officeart/2005/8/colors/accent3_2" csCatId="accent3" phldr="0"/>
      <dgm:spPr/>
      <dgm:t>
        <a:bodyPr/>
        <a:lstStyle/>
        <a:p>
          <a:endParaRPr lang="en-GB"/>
        </a:p>
      </dgm:t>
    </dgm:pt>
    <dgm:pt modelId="{96D35A67-B595-4005-A753-8C969018044F}">
      <dgm:prSet phldrT="[Text]" phldr="1"/>
      <dgm:spPr/>
      <dgm:t>
        <a:bodyPr/>
        <a:lstStyle/>
        <a:p>
          <a:endParaRPr lang="en-GB"/>
        </a:p>
      </dgm:t>
    </dgm:pt>
    <dgm:pt modelId="{85D33881-ABA5-4FF7-BDB0-C663656E7772}" type="parTrans" cxnId="{7664E436-6A68-4E57-8188-F25FAAAD8FDC}">
      <dgm:prSet/>
      <dgm:spPr/>
      <dgm:t>
        <a:bodyPr/>
        <a:lstStyle/>
        <a:p>
          <a:endParaRPr lang="en-GB"/>
        </a:p>
      </dgm:t>
    </dgm:pt>
    <dgm:pt modelId="{36D2468C-7893-459E-99D4-620691D89CC7}" type="sibTrans" cxnId="{7664E436-6A68-4E57-8188-F25FAAAD8FDC}">
      <dgm:prSet/>
      <dgm:spPr/>
      <dgm:t>
        <a:bodyPr/>
        <a:lstStyle/>
        <a:p>
          <a:endParaRPr lang="en-GB"/>
        </a:p>
      </dgm:t>
    </dgm:pt>
    <dgm:pt modelId="{DDBC800D-B518-4872-A9F8-27869130A5F8}">
      <dgm:prSet phldrT="[Text]" phldr="1"/>
      <dgm:spPr/>
      <dgm:t>
        <a:bodyPr/>
        <a:lstStyle/>
        <a:p>
          <a:endParaRPr lang="en-GB"/>
        </a:p>
      </dgm:t>
    </dgm:pt>
    <dgm:pt modelId="{6B8440A0-F27E-4458-8EEB-1CDD84247F59}" type="parTrans" cxnId="{817DCF02-EE65-477F-A945-37EFC6784A4C}">
      <dgm:prSet/>
      <dgm:spPr/>
      <dgm:t>
        <a:bodyPr/>
        <a:lstStyle/>
        <a:p>
          <a:endParaRPr lang="en-GB"/>
        </a:p>
      </dgm:t>
    </dgm:pt>
    <dgm:pt modelId="{239EADF1-F920-483E-AAE0-E3B1E78E9E0C}" type="sibTrans" cxnId="{817DCF02-EE65-477F-A945-37EFC6784A4C}">
      <dgm:prSet/>
      <dgm:spPr/>
      <dgm:t>
        <a:bodyPr/>
        <a:lstStyle/>
        <a:p>
          <a:endParaRPr lang="en-GB"/>
        </a:p>
      </dgm:t>
    </dgm:pt>
    <dgm:pt modelId="{351E409E-11C4-43BA-8671-5B8F69A26A67}">
      <dgm:prSet phldrT="[Text]" phldr="1"/>
      <dgm:spPr/>
      <dgm:t>
        <a:bodyPr/>
        <a:lstStyle/>
        <a:p>
          <a:endParaRPr lang="en-GB"/>
        </a:p>
      </dgm:t>
    </dgm:pt>
    <dgm:pt modelId="{03687135-60A4-4B63-9A93-1681118BE80C}" type="parTrans" cxnId="{714709DA-1A32-455E-9769-E5DD42CF2892}">
      <dgm:prSet/>
      <dgm:spPr/>
      <dgm:t>
        <a:bodyPr/>
        <a:lstStyle/>
        <a:p>
          <a:endParaRPr lang="en-GB"/>
        </a:p>
      </dgm:t>
    </dgm:pt>
    <dgm:pt modelId="{2B6C5D20-4CEF-4011-9275-5A897EDC6A03}" type="sibTrans" cxnId="{714709DA-1A32-455E-9769-E5DD42CF2892}">
      <dgm:prSet/>
      <dgm:spPr/>
      <dgm:t>
        <a:bodyPr/>
        <a:lstStyle/>
        <a:p>
          <a:endParaRPr lang="en-GB"/>
        </a:p>
      </dgm:t>
    </dgm:pt>
    <dgm:pt modelId="{B73E56AA-4C1A-4BDE-B245-8808AF45E6D7}">
      <dgm:prSet phldrT="[Text]" phldr="1"/>
      <dgm:spPr/>
      <dgm:t>
        <a:bodyPr/>
        <a:lstStyle/>
        <a:p>
          <a:endParaRPr lang="en-GB"/>
        </a:p>
      </dgm:t>
    </dgm:pt>
    <dgm:pt modelId="{7AACE85A-1D34-41DE-8C43-EA9CDAD5AD95}" type="parTrans" cxnId="{36C53A1C-7798-4E97-8643-83258A0D420B}">
      <dgm:prSet/>
      <dgm:spPr/>
      <dgm:t>
        <a:bodyPr/>
        <a:lstStyle/>
        <a:p>
          <a:endParaRPr lang="en-GB"/>
        </a:p>
      </dgm:t>
    </dgm:pt>
    <dgm:pt modelId="{809DA8AD-8D13-4100-B114-0F32565357BA}" type="sibTrans" cxnId="{36C53A1C-7798-4E97-8643-83258A0D420B}">
      <dgm:prSet/>
      <dgm:spPr/>
      <dgm:t>
        <a:bodyPr/>
        <a:lstStyle/>
        <a:p>
          <a:endParaRPr lang="en-GB"/>
        </a:p>
      </dgm:t>
    </dgm:pt>
    <dgm:pt modelId="{D6B6793B-FF77-4B52-BDF4-4809C53533B1}">
      <dgm:prSet phldrT="[Text]" phldr="1"/>
      <dgm:spPr/>
      <dgm:t>
        <a:bodyPr/>
        <a:lstStyle/>
        <a:p>
          <a:endParaRPr lang="en-GB"/>
        </a:p>
      </dgm:t>
    </dgm:pt>
    <dgm:pt modelId="{E5C847C4-400F-4E98-9EE8-C9ABFC5C59CE}" type="parTrans" cxnId="{499C1E93-2BF9-487C-A192-FB7C16F1A034}">
      <dgm:prSet/>
      <dgm:spPr/>
      <dgm:t>
        <a:bodyPr/>
        <a:lstStyle/>
        <a:p>
          <a:endParaRPr lang="en-GB"/>
        </a:p>
      </dgm:t>
    </dgm:pt>
    <dgm:pt modelId="{9AE31646-326E-4FE8-A2BE-B8BE2D57E5E7}" type="sibTrans" cxnId="{499C1E93-2BF9-487C-A192-FB7C16F1A034}">
      <dgm:prSet/>
      <dgm:spPr/>
      <dgm:t>
        <a:bodyPr/>
        <a:lstStyle/>
        <a:p>
          <a:endParaRPr lang="en-GB"/>
        </a:p>
      </dgm:t>
    </dgm:pt>
    <dgm:pt modelId="{E047AB87-8889-46EC-8AC9-495A8118E64C}">
      <dgm:prSet phldrT="[Text]" phldr="1"/>
      <dgm:spPr/>
      <dgm:t>
        <a:bodyPr/>
        <a:lstStyle/>
        <a:p>
          <a:endParaRPr lang="en-GB"/>
        </a:p>
      </dgm:t>
    </dgm:pt>
    <dgm:pt modelId="{67CDAEC0-225F-4BD4-98B3-F02134B46542}" type="parTrans" cxnId="{542D913D-8D76-436E-A146-BBE69070CA28}">
      <dgm:prSet/>
      <dgm:spPr/>
      <dgm:t>
        <a:bodyPr/>
        <a:lstStyle/>
        <a:p>
          <a:endParaRPr lang="en-GB"/>
        </a:p>
      </dgm:t>
    </dgm:pt>
    <dgm:pt modelId="{0496267E-E198-4DBD-880E-A806E36E567F}" type="sibTrans" cxnId="{542D913D-8D76-436E-A146-BBE69070CA28}">
      <dgm:prSet/>
      <dgm:spPr/>
      <dgm:t>
        <a:bodyPr/>
        <a:lstStyle/>
        <a:p>
          <a:endParaRPr lang="en-GB"/>
        </a:p>
      </dgm:t>
    </dgm:pt>
    <dgm:pt modelId="{BF84DB49-1DD4-4572-83C9-E0FB3A52FB6F}">
      <dgm:prSet phldrT="[Text]" phldr="1"/>
      <dgm:spPr/>
      <dgm:t>
        <a:bodyPr/>
        <a:lstStyle/>
        <a:p>
          <a:endParaRPr lang="en-GB"/>
        </a:p>
      </dgm:t>
    </dgm:pt>
    <dgm:pt modelId="{8034A7C0-5DA0-4539-A12C-46BC4C87C0A4}" type="parTrans" cxnId="{82F60BEF-A1B3-4B9D-96E1-C70A917B3EED}">
      <dgm:prSet/>
      <dgm:spPr/>
      <dgm:t>
        <a:bodyPr/>
        <a:lstStyle/>
        <a:p>
          <a:endParaRPr lang="en-GB"/>
        </a:p>
      </dgm:t>
    </dgm:pt>
    <dgm:pt modelId="{DAAED9F0-EC24-49AA-8BAE-F05784E1F137}" type="sibTrans" cxnId="{82F60BEF-A1B3-4B9D-96E1-C70A917B3EED}">
      <dgm:prSet/>
      <dgm:spPr/>
      <dgm:t>
        <a:bodyPr/>
        <a:lstStyle/>
        <a:p>
          <a:endParaRPr lang="en-GB"/>
        </a:p>
      </dgm:t>
    </dgm:pt>
    <dgm:pt modelId="{08BEF662-1DD7-48A3-8D9C-75930C1DCA6D}">
      <dgm:prSet phldrT="[Text]" phldr="1"/>
      <dgm:spPr/>
      <dgm:t>
        <a:bodyPr/>
        <a:lstStyle/>
        <a:p>
          <a:endParaRPr lang="en-GB"/>
        </a:p>
      </dgm:t>
    </dgm:pt>
    <dgm:pt modelId="{99B2F842-7809-416F-A138-FA8F3AC7AD57}" type="parTrans" cxnId="{5915AFAB-60FA-4BB5-AAA0-01FAE895B15D}">
      <dgm:prSet/>
      <dgm:spPr/>
      <dgm:t>
        <a:bodyPr/>
        <a:lstStyle/>
        <a:p>
          <a:endParaRPr lang="en-GB"/>
        </a:p>
      </dgm:t>
    </dgm:pt>
    <dgm:pt modelId="{17F5143D-546C-4D82-990B-69283E2A7D65}" type="sibTrans" cxnId="{5915AFAB-60FA-4BB5-AAA0-01FAE895B15D}">
      <dgm:prSet/>
      <dgm:spPr/>
      <dgm:t>
        <a:bodyPr/>
        <a:lstStyle/>
        <a:p>
          <a:endParaRPr lang="en-GB"/>
        </a:p>
      </dgm:t>
    </dgm:pt>
    <dgm:pt modelId="{790BC866-AC15-4811-B7FA-B2B24AAF70BD}">
      <dgm:prSet phldrT="[Text]" phldr="1"/>
      <dgm:spPr/>
      <dgm:t>
        <a:bodyPr/>
        <a:lstStyle/>
        <a:p>
          <a:endParaRPr lang="en-GB"/>
        </a:p>
      </dgm:t>
    </dgm:pt>
    <dgm:pt modelId="{74EAD432-1812-4C4A-9154-F049D1A7F3CF}" type="parTrans" cxnId="{CE13CFD9-AE2A-4870-800F-C432571F2616}">
      <dgm:prSet/>
      <dgm:spPr/>
      <dgm:t>
        <a:bodyPr/>
        <a:lstStyle/>
        <a:p>
          <a:endParaRPr lang="en-GB"/>
        </a:p>
      </dgm:t>
    </dgm:pt>
    <dgm:pt modelId="{18F8B04F-D09C-4D31-A6FE-1CD0881EA717}" type="sibTrans" cxnId="{CE13CFD9-AE2A-4870-800F-C432571F2616}">
      <dgm:prSet/>
      <dgm:spPr/>
      <dgm:t>
        <a:bodyPr/>
        <a:lstStyle/>
        <a:p>
          <a:endParaRPr lang="en-GB"/>
        </a:p>
      </dgm:t>
    </dgm:pt>
    <dgm:pt modelId="{4367CBEF-36C1-4C64-B59B-CC1DA44CC1DD}" type="pres">
      <dgm:prSet presAssocID="{356AE9D7-BF36-4D5A-A43D-81C1FDCCFFF4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521F0015-C078-426E-B87E-B2F35E928856}" type="pres">
      <dgm:prSet presAssocID="{96D35A67-B595-4005-A753-8C969018044F}" presName="horFlow" presStyleCnt="0"/>
      <dgm:spPr/>
    </dgm:pt>
    <dgm:pt modelId="{6659EAC7-4189-4B08-80E2-554258CAC8FB}" type="pres">
      <dgm:prSet presAssocID="{96D35A67-B595-4005-A753-8C969018044F}" presName="bigChev" presStyleLbl="node1" presStyleIdx="0" presStyleCnt="3"/>
      <dgm:spPr/>
      <dgm:t>
        <a:bodyPr/>
        <a:lstStyle/>
        <a:p>
          <a:endParaRPr lang="en-GB"/>
        </a:p>
      </dgm:t>
    </dgm:pt>
    <dgm:pt modelId="{85EC2E97-EBB4-4F11-88EA-5BAB3CAB9DD0}" type="pres">
      <dgm:prSet presAssocID="{6B8440A0-F27E-4458-8EEB-1CDD84247F59}" presName="parTrans" presStyleCnt="0"/>
      <dgm:spPr/>
    </dgm:pt>
    <dgm:pt modelId="{0BB8FE1C-6C19-439E-8102-F70F4A99D617}" type="pres">
      <dgm:prSet presAssocID="{DDBC800D-B518-4872-A9F8-27869130A5F8}" presName="node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6921CE2-B1BD-4EE8-87B1-B9FEA022B806}" type="pres">
      <dgm:prSet presAssocID="{239EADF1-F920-483E-AAE0-E3B1E78E9E0C}" presName="sibTrans" presStyleCnt="0"/>
      <dgm:spPr/>
    </dgm:pt>
    <dgm:pt modelId="{AD2151A3-E971-4F9B-AF89-AABE1D40B0B2}" type="pres">
      <dgm:prSet presAssocID="{351E409E-11C4-43BA-8671-5B8F69A26A67}" presName="node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9635F9D-3126-46BD-B433-416AD2FE6920}" type="pres">
      <dgm:prSet presAssocID="{96D35A67-B595-4005-A753-8C969018044F}" presName="vSp" presStyleCnt="0"/>
      <dgm:spPr/>
    </dgm:pt>
    <dgm:pt modelId="{B1AE00F3-D94A-4A87-A17D-59442B9B0822}" type="pres">
      <dgm:prSet presAssocID="{B73E56AA-4C1A-4BDE-B245-8808AF45E6D7}" presName="horFlow" presStyleCnt="0"/>
      <dgm:spPr/>
    </dgm:pt>
    <dgm:pt modelId="{2EF45244-DCD1-4521-BD08-84C61E4402EF}" type="pres">
      <dgm:prSet presAssocID="{B73E56AA-4C1A-4BDE-B245-8808AF45E6D7}" presName="bigChev" presStyleLbl="node1" presStyleIdx="1" presStyleCnt="3"/>
      <dgm:spPr/>
      <dgm:t>
        <a:bodyPr/>
        <a:lstStyle/>
        <a:p>
          <a:endParaRPr lang="en-GB"/>
        </a:p>
      </dgm:t>
    </dgm:pt>
    <dgm:pt modelId="{10414650-119A-4BA2-933F-836866D804E4}" type="pres">
      <dgm:prSet presAssocID="{E5C847C4-400F-4E98-9EE8-C9ABFC5C59CE}" presName="parTrans" presStyleCnt="0"/>
      <dgm:spPr/>
    </dgm:pt>
    <dgm:pt modelId="{BE9FD19D-5D20-4CFA-9ADC-04214F03AB49}" type="pres">
      <dgm:prSet presAssocID="{D6B6793B-FF77-4B52-BDF4-4809C53533B1}" presName="node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D8D5F99-D3BB-4D4F-A75A-8375CFFF8A2C}" type="pres">
      <dgm:prSet presAssocID="{9AE31646-326E-4FE8-A2BE-B8BE2D57E5E7}" presName="sibTrans" presStyleCnt="0"/>
      <dgm:spPr/>
    </dgm:pt>
    <dgm:pt modelId="{A994F8A0-19AC-46DE-87E1-155C9EADE743}" type="pres">
      <dgm:prSet presAssocID="{E047AB87-8889-46EC-8AC9-495A8118E64C}" presName="node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384C11E-1DD9-4769-BDFE-A552F1EFDDA5}" type="pres">
      <dgm:prSet presAssocID="{B73E56AA-4C1A-4BDE-B245-8808AF45E6D7}" presName="vSp" presStyleCnt="0"/>
      <dgm:spPr/>
    </dgm:pt>
    <dgm:pt modelId="{124E6F99-A020-4CE4-B2A0-237AF61BDAC9}" type="pres">
      <dgm:prSet presAssocID="{BF84DB49-1DD4-4572-83C9-E0FB3A52FB6F}" presName="horFlow" presStyleCnt="0"/>
      <dgm:spPr/>
    </dgm:pt>
    <dgm:pt modelId="{0B8254ED-CBF3-4FB1-A5E4-DAED7267B2AC}" type="pres">
      <dgm:prSet presAssocID="{BF84DB49-1DD4-4572-83C9-E0FB3A52FB6F}" presName="bigChev" presStyleLbl="node1" presStyleIdx="2" presStyleCnt="3"/>
      <dgm:spPr/>
      <dgm:t>
        <a:bodyPr/>
        <a:lstStyle/>
        <a:p>
          <a:endParaRPr lang="en-GB"/>
        </a:p>
      </dgm:t>
    </dgm:pt>
    <dgm:pt modelId="{25A28B55-AC45-4F18-84B2-46E1EDBCC3B1}" type="pres">
      <dgm:prSet presAssocID="{99B2F842-7809-416F-A138-FA8F3AC7AD57}" presName="parTrans" presStyleCnt="0"/>
      <dgm:spPr/>
    </dgm:pt>
    <dgm:pt modelId="{889465E2-4136-4A9E-BF18-7F88C5710D31}" type="pres">
      <dgm:prSet presAssocID="{08BEF662-1DD7-48A3-8D9C-75930C1DCA6D}" presName="node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144CEC5-4E98-45B5-945E-A72C3F4FC2E5}" type="pres">
      <dgm:prSet presAssocID="{17F5143D-546C-4D82-990B-69283E2A7D65}" presName="sibTrans" presStyleCnt="0"/>
      <dgm:spPr/>
    </dgm:pt>
    <dgm:pt modelId="{68EF6CA9-2841-4EFB-80F7-5359A86AFF4B}" type="pres">
      <dgm:prSet presAssocID="{790BC866-AC15-4811-B7FA-B2B24AAF70BD}" presName="node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664E436-6A68-4E57-8188-F25FAAAD8FDC}" srcId="{356AE9D7-BF36-4D5A-A43D-81C1FDCCFFF4}" destId="{96D35A67-B595-4005-A753-8C969018044F}" srcOrd="0" destOrd="0" parTransId="{85D33881-ABA5-4FF7-BDB0-C663656E7772}" sibTransId="{36D2468C-7893-459E-99D4-620691D89CC7}"/>
    <dgm:cxn modelId="{817DCF02-EE65-477F-A945-37EFC6784A4C}" srcId="{96D35A67-B595-4005-A753-8C969018044F}" destId="{DDBC800D-B518-4872-A9F8-27869130A5F8}" srcOrd="0" destOrd="0" parTransId="{6B8440A0-F27E-4458-8EEB-1CDD84247F59}" sibTransId="{239EADF1-F920-483E-AAE0-E3B1E78E9E0C}"/>
    <dgm:cxn modelId="{59FD759C-1465-42AC-A05A-09F005BC67FC}" type="presOf" srcId="{DDBC800D-B518-4872-A9F8-27869130A5F8}" destId="{0BB8FE1C-6C19-439E-8102-F70F4A99D617}" srcOrd="0" destOrd="0" presId="urn:microsoft.com/office/officeart/2005/8/layout/lProcess3"/>
    <dgm:cxn modelId="{30342328-3F85-40E9-A05B-8764F090EC82}" type="presOf" srcId="{BF84DB49-1DD4-4572-83C9-E0FB3A52FB6F}" destId="{0B8254ED-CBF3-4FB1-A5E4-DAED7267B2AC}" srcOrd="0" destOrd="0" presId="urn:microsoft.com/office/officeart/2005/8/layout/lProcess3"/>
    <dgm:cxn modelId="{36C53A1C-7798-4E97-8643-83258A0D420B}" srcId="{356AE9D7-BF36-4D5A-A43D-81C1FDCCFFF4}" destId="{B73E56AA-4C1A-4BDE-B245-8808AF45E6D7}" srcOrd="1" destOrd="0" parTransId="{7AACE85A-1D34-41DE-8C43-EA9CDAD5AD95}" sibTransId="{809DA8AD-8D13-4100-B114-0F32565357BA}"/>
    <dgm:cxn modelId="{542D913D-8D76-436E-A146-BBE69070CA28}" srcId="{B73E56AA-4C1A-4BDE-B245-8808AF45E6D7}" destId="{E047AB87-8889-46EC-8AC9-495A8118E64C}" srcOrd="1" destOrd="0" parTransId="{67CDAEC0-225F-4BD4-98B3-F02134B46542}" sibTransId="{0496267E-E198-4DBD-880E-A806E36E567F}"/>
    <dgm:cxn modelId="{4705422D-5BE6-4DFE-BA5F-7DC3BE74772E}" type="presOf" srcId="{E047AB87-8889-46EC-8AC9-495A8118E64C}" destId="{A994F8A0-19AC-46DE-87E1-155C9EADE743}" srcOrd="0" destOrd="0" presId="urn:microsoft.com/office/officeart/2005/8/layout/lProcess3"/>
    <dgm:cxn modelId="{5915AFAB-60FA-4BB5-AAA0-01FAE895B15D}" srcId="{BF84DB49-1DD4-4572-83C9-E0FB3A52FB6F}" destId="{08BEF662-1DD7-48A3-8D9C-75930C1DCA6D}" srcOrd="0" destOrd="0" parTransId="{99B2F842-7809-416F-A138-FA8F3AC7AD57}" sibTransId="{17F5143D-546C-4D82-990B-69283E2A7D65}"/>
    <dgm:cxn modelId="{714709DA-1A32-455E-9769-E5DD42CF2892}" srcId="{96D35A67-B595-4005-A753-8C969018044F}" destId="{351E409E-11C4-43BA-8671-5B8F69A26A67}" srcOrd="1" destOrd="0" parTransId="{03687135-60A4-4B63-9A93-1681118BE80C}" sibTransId="{2B6C5D20-4CEF-4011-9275-5A897EDC6A03}"/>
    <dgm:cxn modelId="{B15893D0-E9D1-49C4-8652-BEA3E6E6F705}" type="presOf" srcId="{790BC866-AC15-4811-B7FA-B2B24AAF70BD}" destId="{68EF6CA9-2841-4EFB-80F7-5359A86AFF4B}" srcOrd="0" destOrd="0" presId="urn:microsoft.com/office/officeart/2005/8/layout/lProcess3"/>
    <dgm:cxn modelId="{D7312D56-B4BB-4572-B345-F6F25DCB9659}" type="presOf" srcId="{D6B6793B-FF77-4B52-BDF4-4809C53533B1}" destId="{BE9FD19D-5D20-4CFA-9ADC-04214F03AB49}" srcOrd="0" destOrd="0" presId="urn:microsoft.com/office/officeart/2005/8/layout/lProcess3"/>
    <dgm:cxn modelId="{4C208FE6-F799-43D2-A248-DDFE0BDF44F4}" type="presOf" srcId="{356AE9D7-BF36-4D5A-A43D-81C1FDCCFFF4}" destId="{4367CBEF-36C1-4C64-B59B-CC1DA44CC1DD}" srcOrd="0" destOrd="0" presId="urn:microsoft.com/office/officeart/2005/8/layout/lProcess3"/>
    <dgm:cxn modelId="{0246A432-66EF-4DF1-A91B-2B55A892FA20}" type="presOf" srcId="{B73E56AA-4C1A-4BDE-B245-8808AF45E6D7}" destId="{2EF45244-DCD1-4521-BD08-84C61E4402EF}" srcOrd="0" destOrd="0" presId="urn:microsoft.com/office/officeart/2005/8/layout/lProcess3"/>
    <dgm:cxn modelId="{85ABCCAD-C1DA-4DA9-A7DE-34EBB016A5E0}" type="presOf" srcId="{96D35A67-B595-4005-A753-8C969018044F}" destId="{6659EAC7-4189-4B08-80E2-554258CAC8FB}" srcOrd="0" destOrd="0" presId="urn:microsoft.com/office/officeart/2005/8/layout/lProcess3"/>
    <dgm:cxn modelId="{82F60BEF-A1B3-4B9D-96E1-C70A917B3EED}" srcId="{356AE9D7-BF36-4D5A-A43D-81C1FDCCFFF4}" destId="{BF84DB49-1DD4-4572-83C9-E0FB3A52FB6F}" srcOrd="2" destOrd="0" parTransId="{8034A7C0-5DA0-4539-A12C-46BC4C87C0A4}" sibTransId="{DAAED9F0-EC24-49AA-8BAE-F05784E1F137}"/>
    <dgm:cxn modelId="{CE13CFD9-AE2A-4870-800F-C432571F2616}" srcId="{BF84DB49-1DD4-4572-83C9-E0FB3A52FB6F}" destId="{790BC866-AC15-4811-B7FA-B2B24AAF70BD}" srcOrd="1" destOrd="0" parTransId="{74EAD432-1812-4C4A-9154-F049D1A7F3CF}" sibTransId="{18F8B04F-D09C-4D31-A6FE-1CD0881EA717}"/>
    <dgm:cxn modelId="{0CD21CA8-C20A-40F5-A3F3-4A4125F08C09}" type="presOf" srcId="{351E409E-11C4-43BA-8671-5B8F69A26A67}" destId="{AD2151A3-E971-4F9B-AF89-AABE1D40B0B2}" srcOrd="0" destOrd="0" presId="urn:microsoft.com/office/officeart/2005/8/layout/lProcess3"/>
    <dgm:cxn modelId="{499C1E93-2BF9-487C-A192-FB7C16F1A034}" srcId="{B73E56AA-4C1A-4BDE-B245-8808AF45E6D7}" destId="{D6B6793B-FF77-4B52-BDF4-4809C53533B1}" srcOrd="0" destOrd="0" parTransId="{E5C847C4-400F-4E98-9EE8-C9ABFC5C59CE}" sibTransId="{9AE31646-326E-4FE8-A2BE-B8BE2D57E5E7}"/>
    <dgm:cxn modelId="{82F13D19-5EE4-4EAE-B281-4255012B5F6F}" type="presOf" srcId="{08BEF662-1DD7-48A3-8D9C-75930C1DCA6D}" destId="{889465E2-4136-4A9E-BF18-7F88C5710D31}" srcOrd="0" destOrd="0" presId="urn:microsoft.com/office/officeart/2005/8/layout/lProcess3"/>
    <dgm:cxn modelId="{6A936ACE-3553-4251-A5E0-A370AD9C172D}" type="presParOf" srcId="{4367CBEF-36C1-4C64-B59B-CC1DA44CC1DD}" destId="{521F0015-C078-426E-B87E-B2F35E928856}" srcOrd="0" destOrd="0" presId="urn:microsoft.com/office/officeart/2005/8/layout/lProcess3"/>
    <dgm:cxn modelId="{4A4C999D-25DB-47C1-84C4-A58D4EB0F5F0}" type="presParOf" srcId="{521F0015-C078-426E-B87E-B2F35E928856}" destId="{6659EAC7-4189-4B08-80E2-554258CAC8FB}" srcOrd="0" destOrd="0" presId="urn:microsoft.com/office/officeart/2005/8/layout/lProcess3"/>
    <dgm:cxn modelId="{EC24A514-6CA2-41EC-B41A-B95E6E89840D}" type="presParOf" srcId="{521F0015-C078-426E-B87E-B2F35E928856}" destId="{85EC2E97-EBB4-4F11-88EA-5BAB3CAB9DD0}" srcOrd="1" destOrd="0" presId="urn:microsoft.com/office/officeart/2005/8/layout/lProcess3"/>
    <dgm:cxn modelId="{E82AC73A-3147-4B6C-97C6-7B4EBE56C313}" type="presParOf" srcId="{521F0015-C078-426E-B87E-B2F35E928856}" destId="{0BB8FE1C-6C19-439E-8102-F70F4A99D617}" srcOrd="2" destOrd="0" presId="urn:microsoft.com/office/officeart/2005/8/layout/lProcess3"/>
    <dgm:cxn modelId="{38F80F06-AC80-4740-9F4B-FAB86A5366F3}" type="presParOf" srcId="{521F0015-C078-426E-B87E-B2F35E928856}" destId="{C6921CE2-B1BD-4EE8-87B1-B9FEA022B806}" srcOrd="3" destOrd="0" presId="urn:microsoft.com/office/officeart/2005/8/layout/lProcess3"/>
    <dgm:cxn modelId="{884AAA7B-C5E7-4586-996A-1FB989B96E87}" type="presParOf" srcId="{521F0015-C078-426E-B87E-B2F35E928856}" destId="{AD2151A3-E971-4F9B-AF89-AABE1D40B0B2}" srcOrd="4" destOrd="0" presId="urn:microsoft.com/office/officeart/2005/8/layout/lProcess3"/>
    <dgm:cxn modelId="{BBB13863-313D-488D-A0C8-4FAA74A5B829}" type="presParOf" srcId="{4367CBEF-36C1-4C64-B59B-CC1DA44CC1DD}" destId="{39635F9D-3126-46BD-B433-416AD2FE6920}" srcOrd="1" destOrd="0" presId="urn:microsoft.com/office/officeart/2005/8/layout/lProcess3"/>
    <dgm:cxn modelId="{349A509B-B69C-46B9-A2C7-D97861545A79}" type="presParOf" srcId="{4367CBEF-36C1-4C64-B59B-CC1DA44CC1DD}" destId="{B1AE00F3-D94A-4A87-A17D-59442B9B0822}" srcOrd="2" destOrd="0" presId="urn:microsoft.com/office/officeart/2005/8/layout/lProcess3"/>
    <dgm:cxn modelId="{A7FC74FE-800A-48D6-9F50-7B654E30E2A6}" type="presParOf" srcId="{B1AE00F3-D94A-4A87-A17D-59442B9B0822}" destId="{2EF45244-DCD1-4521-BD08-84C61E4402EF}" srcOrd="0" destOrd="0" presId="urn:microsoft.com/office/officeart/2005/8/layout/lProcess3"/>
    <dgm:cxn modelId="{ED8035FE-D842-4BD3-9CB4-479C24C6DA26}" type="presParOf" srcId="{B1AE00F3-D94A-4A87-A17D-59442B9B0822}" destId="{10414650-119A-4BA2-933F-836866D804E4}" srcOrd="1" destOrd="0" presId="urn:microsoft.com/office/officeart/2005/8/layout/lProcess3"/>
    <dgm:cxn modelId="{868F3FE7-0C9E-45C2-BA4E-457FC5B34399}" type="presParOf" srcId="{B1AE00F3-D94A-4A87-A17D-59442B9B0822}" destId="{BE9FD19D-5D20-4CFA-9ADC-04214F03AB49}" srcOrd="2" destOrd="0" presId="urn:microsoft.com/office/officeart/2005/8/layout/lProcess3"/>
    <dgm:cxn modelId="{9FA4F208-4561-4E94-9E41-29BA769DCE30}" type="presParOf" srcId="{B1AE00F3-D94A-4A87-A17D-59442B9B0822}" destId="{0D8D5F99-D3BB-4D4F-A75A-8375CFFF8A2C}" srcOrd="3" destOrd="0" presId="urn:microsoft.com/office/officeart/2005/8/layout/lProcess3"/>
    <dgm:cxn modelId="{EEF63E6A-F597-4D53-B0A7-8C8086648DEA}" type="presParOf" srcId="{B1AE00F3-D94A-4A87-A17D-59442B9B0822}" destId="{A994F8A0-19AC-46DE-87E1-155C9EADE743}" srcOrd="4" destOrd="0" presId="urn:microsoft.com/office/officeart/2005/8/layout/lProcess3"/>
    <dgm:cxn modelId="{DBF022A5-44D2-424C-AED2-5A183DCB4339}" type="presParOf" srcId="{4367CBEF-36C1-4C64-B59B-CC1DA44CC1DD}" destId="{F384C11E-1DD9-4769-BDFE-A552F1EFDDA5}" srcOrd="3" destOrd="0" presId="urn:microsoft.com/office/officeart/2005/8/layout/lProcess3"/>
    <dgm:cxn modelId="{76A1A3D3-7B49-4D79-9814-3BA14717AC65}" type="presParOf" srcId="{4367CBEF-36C1-4C64-B59B-CC1DA44CC1DD}" destId="{124E6F99-A020-4CE4-B2A0-237AF61BDAC9}" srcOrd="4" destOrd="0" presId="urn:microsoft.com/office/officeart/2005/8/layout/lProcess3"/>
    <dgm:cxn modelId="{E8FE2700-E3A9-4E55-B3BB-8A93A71947BD}" type="presParOf" srcId="{124E6F99-A020-4CE4-B2A0-237AF61BDAC9}" destId="{0B8254ED-CBF3-4FB1-A5E4-DAED7267B2AC}" srcOrd="0" destOrd="0" presId="urn:microsoft.com/office/officeart/2005/8/layout/lProcess3"/>
    <dgm:cxn modelId="{84A9EA0B-DA52-4E69-83A4-9138D88AF33B}" type="presParOf" srcId="{124E6F99-A020-4CE4-B2A0-237AF61BDAC9}" destId="{25A28B55-AC45-4F18-84B2-46E1EDBCC3B1}" srcOrd="1" destOrd="0" presId="urn:microsoft.com/office/officeart/2005/8/layout/lProcess3"/>
    <dgm:cxn modelId="{0CD51FE9-35E6-42C7-949E-471A71CA8938}" type="presParOf" srcId="{124E6F99-A020-4CE4-B2A0-237AF61BDAC9}" destId="{889465E2-4136-4A9E-BF18-7F88C5710D31}" srcOrd="2" destOrd="0" presId="urn:microsoft.com/office/officeart/2005/8/layout/lProcess3"/>
    <dgm:cxn modelId="{9A1C56F1-44D1-4441-B96E-B8C5BCF12537}" type="presParOf" srcId="{124E6F99-A020-4CE4-B2A0-237AF61BDAC9}" destId="{7144CEC5-4E98-45B5-945E-A72C3F4FC2E5}" srcOrd="3" destOrd="0" presId="urn:microsoft.com/office/officeart/2005/8/layout/lProcess3"/>
    <dgm:cxn modelId="{58FEDEA6-BDD0-4CE2-ABA4-B4F308D74A8A}" type="presParOf" srcId="{124E6F99-A020-4CE4-B2A0-237AF61BDAC9}" destId="{68EF6CA9-2841-4EFB-80F7-5359A86AFF4B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FEFEFB-0824-4337-88E6-C57B3BC1A9E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36291287-146B-4FF1-9969-E226C7F6D956}">
      <dgm:prSet phldrT="[Text]"/>
      <dgm:spPr/>
      <dgm:t>
        <a:bodyPr/>
        <a:lstStyle/>
        <a:p>
          <a:r>
            <a:rPr lang="en-GB" b="1" smtClean="0"/>
            <a:t>Strategically led</a:t>
          </a:r>
          <a:endParaRPr lang="en-GB" b="1" dirty="0"/>
        </a:p>
      </dgm:t>
    </dgm:pt>
    <dgm:pt modelId="{C5A551C2-868D-4178-9084-54EB1B1227A5}" type="parTrans" cxnId="{2BD21AA8-C5F4-4BDC-89D2-D76686C5CE64}">
      <dgm:prSet/>
      <dgm:spPr/>
      <dgm:t>
        <a:bodyPr/>
        <a:lstStyle/>
        <a:p>
          <a:endParaRPr lang="en-GB"/>
        </a:p>
      </dgm:t>
    </dgm:pt>
    <dgm:pt modelId="{41C29774-1FC7-4905-A19B-CDED2D80095B}" type="sibTrans" cxnId="{2BD21AA8-C5F4-4BDC-89D2-D76686C5CE64}">
      <dgm:prSet/>
      <dgm:spPr/>
      <dgm:t>
        <a:bodyPr/>
        <a:lstStyle/>
        <a:p>
          <a:endParaRPr lang="en-GB"/>
        </a:p>
      </dgm:t>
    </dgm:pt>
    <dgm:pt modelId="{A187A5CE-07E0-4098-AB51-A66AF230F236}">
      <dgm:prSet phldrT="[Text]"/>
      <dgm:spPr/>
      <dgm:t>
        <a:bodyPr/>
        <a:lstStyle/>
        <a:p>
          <a:r>
            <a:rPr lang="en-GB" b="1" dirty="0" smtClean="0"/>
            <a:t>A ‘whole system’ process, involving staff across the service and at every level</a:t>
          </a:r>
          <a:endParaRPr lang="en-GB" b="1" dirty="0"/>
        </a:p>
      </dgm:t>
    </dgm:pt>
    <dgm:pt modelId="{40F8F940-8F6E-4DFE-85EE-A6B88B7C004A}" type="parTrans" cxnId="{3640F53C-7A56-476C-BB40-668CE5511EF6}">
      <dgm:prSet/>
      <dgm:spPr/>
      <dgm:t>
        <a:bodyPr/>
        <a:lstStyle/>
        <a:p>
          <a:endParaRPr lang="en-GB"/>
        </a:p>
      </dgm:t>
    </dgm:pt>
    <dgm:pt modelId="{FA5C14BC-83AE-4237-9827-0385A374C11E}" type="sibTrans" cxnId="{3640F53C-7A56-476C-BB40-668CE5511EF6}">
      <dgm:prSet/>
      <dgm:spPr/>
      <dgm:t>
        <a:bodyPr/>
        <a:lstStyle/>
        <a:p>
          <a:endParaRPr lang="en-GB"/>
        </a:p>
      </dgm:t>
    </dgm:pt>
    <dgm:pt modelId="{4C35BD43-8C62-41B5-83CA-471AED2C13D4}">
      <dgm:prSet phldrT="[Text]"/>
      <dgm:spPr/>
      <dgm:t>
        <a:bodyPr/>
        <a:lstStyle/>
        <a:p>
          <a:r>
            <a:rPr lang="en-GB" b="1" dirty="0" smtClean="0"/>
            <a:t>A collaborative approach which involves children, young people and their parents and carers</a:t>
          </a:r>
          <a:endParaRPr lang="en-GB" b="1" dirty="0"/>
        </a:p>
      </dgm:t>
    </dgm:pt>
    <dgm:pt modelId="{68CF9DD7-F38C-4763-800C-2BEA4612E14E}" type="parTrans" cxnId="{77379542-565F-4D3C-BAB9-6AAA0A6527EC}">
      <dgm:prSet/>
      <dgm:spPr/>
      <dgm:t>
        <a:bodyPr/>
        <a:lstStyle/>
        <a:p>
          <a:endParaRPr lang="en-GB"/>
        </a:p>
      </dgm:t>
    </dgm:pt>
    <dgm:pt modelId="{73C9272C-E49D-4426-8D17-A860B49EC3C0}" type="sibTrans" cxnId="{77379542-565F-4D3C-BAB9-6AAA0A6527EC}">
      <dgm:prSet/>
      <dgm:spPr/>
      <dgm:t>
        <a:bodyPr/>
        <a:lstStyle/>
        <a:p>
          <a:endParaRPr lang="en-GB"/>
        </a:p>
      </dgm:t>
    </dgm:pt>
    <dgm:pt modelId="{E372F1AA-F987-4EEE-9FB9-DD0F3879EED4}">
      <dgm:prSet phldrT="[Text]"/>
      <dgm:spPr/>
      <dgm:t>
        <a:bodyPr/>
        <a:lstStyle/>
        <a:p>
          <a:r>
            <a:rPr lang="en-GB" b="1" smtClean="0"/>
            <a:t>Continuous improvement</a:t>
          </a:r>
          <a:endParaRPr lang="en-GB" b="1" dirty="0"/>
        </a:p>
      </dgm:t>
    </dgm:pt>
    <dgm:pt modelId="{0F2D766A-4557-464B-AD02-FC32F6CC2A95}" type="parTrans" cxnId="{4428C84B-1739-48B9-AF07-72B1623FC31C}">
      <dgm:prSet/>
      <dgm:spPr/>
      <dgm:t>
        <a:bodyPr/>
        <a:lstStyle/>
        <a:p>
          <a:endParaRPr lang="en-GB"/>
        </a:p>
      </dgm:t>
    </dgm:pt>
    <dgm:pt modelId="{33841637-6441-4AF5-859D-492DBE393C3E}" type="sibTrans" cxnId="{4428C84B-1739-48B9-AF07-72B1623FC31C}">
      <dgm:prSet/>
      <dgm:spPr/>
      <dgm:t>
        <a:bodyPr/>
        <a:lstStyle/>
        <a:p>
          <a:endParaRPr lang="en-GB"/>
        </a:p>
      </dgm:t>
    </dgm:pt>
    <dgm:pt modelId="{830877B2-D7FC-480F-93A0-436CCC1CF752}" type="pres">
      <dgm:prSet presAssocID="{3FFEFEFB-0824-4337-88E6-C57B3BC1A9E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7B7377AD-220C-41B7-AD4B-1DB7E7DF2187}" type="pres">
      <dgm:prSet presAssocID="{3FFEFEFB-0824-4337-88E6-C57B3BC1A9E7}" presName="Name1" presStyleCnt="0"/>
      <dgm:spPr/>
      <dgm:t>
        <a:bodyPr/>
        <a:lstStyle/>
        <a:p>
          <a:endParaRPr lang="en-GB"/>
        </a:p>
      </dgm:t>
    </dgm:pt>
    <dgm:pt modelId="{F0B4A4CD-8651-46A1-A889-99B8B63FB1CD}" type="pres">
      <dgm:prSet presAssocID="{3FFEFEFB-0824-4337-88E6-C57B3BC1A9E7}" presName="cycle" presStyleCnt="0"/>
      <dgm:spPr/>
      <dgm:t>
        <a:bodyPr/>
        <a:lstStyle/>
        <a:p>
          <a:endParaRPr lang="en-GB"/>
        </a:p>
      </dgm:t>
    </dgm:pt>
    <dgm:pt modelId="{FAB1F45B-E6A0-4DFA-BD3A-EAF685ADC04F}" type="pres">
      <dgm:prSet presAssocID="{3FFEFEFB-0824-4337-88E6-C57B3BC1A9E7}" presName="srcNode" presStyleLbl="node1" presStyleIdx="0" presStyleCnt="4"/>
      <dgm:spPr/>
      <dgm:t>
        <a:bodyPr/>
        <a:lstStyle/>
        <a:p>
          <a:endParaRPr lang="en-GB"/>
        </a:p>
      </dgm:t>
    </dgm:pt>
    <dgm:pt modelId="{01D544AC-6EE2-4080-944A-16EDB698F25E}" type="pres">
      <dgm:prSet presAssocID="{3FFEFEFB-0824-4337-88E6-C57B3BC1A9E7}" presName="conn" presStyleLbl="parChTrans1D2" presStyleIdx="0" presStyleCnt="1"/>
      <dgm:spPr/>
      <dgm:t>
        <a:bodyPr/>
        <a:lstStyle/>
        <a:p>
          <a:endParaRPr lang="en-GB"/>
        </a:p>
      </dgm:t>
    </dgm:pt>
    <dgm:pt modelId="{8ED1F3E0-B50A-4E99-B74A-FEEE405F32A1}" type="pres">
      <dgm:prSet presAssocID="{3FFEFEFB-0824-4337-88E6-C57B3BC1A9E7}" presName="extraNode" presStyleLbl="node1" presStyleIdx="0" presStyleCnt="4"/>
      <dgm:spPr/>
      <dgm:t>
        <a:bodyPr/>
        <a:lstStyle/>
        <a:p>
          <a:endParaRPr lang="en-GB"/>
        </a:p>
      </dgm:t>
    </dgm:pt>
    <dgm:pt modelId="{61C68DF0-53DF-4F65-BA54-E24B230FE79E}" type="pres">
      <dgm:prSet presAssocID="{3FFEFEFB-0824-4337-88E6-C57B3BC1A9E7}" presName="dstNode" presStyleLbl="node1" presStyleIdx="0" presStyleCnt="4"/>
      <dgm:spPr/>
      <dgm:t>
        <a:bodyPr/>
        <a:lstStyle/>
        <a:p>
          <a:endParaRPr lang="en-GB"/>
        </a:p>
      </dgm:t>
    </dgm:pt>
    <dgm:pt modelId="{8B679BF4-7D17-4A8F-9F1F-EEFE5165BFFA}" type="pres">
      <dgm:prSet presAssocID="{36291287-146B-4FF1-9969-E226C7F6D956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D72C7B5-9374-4448-BFD6-0F98D4336B40}" type="pres">
      <dgm:prSet presAssocID="{36291287-146B-4FF1-9969-E226C7F6D956}" presName="accent_1" presStyleCnt="0"/>
      <dgm:spPr/>
      <dgm:t>
        <a:bodyPr/>
        <a:lstStyle/>
        <a:p>
          <a:endParaRPr lang="en-GB"/>
        </a:p>
      </dgm:t>
    </dgm:pt>
    <dgm:pt modelId="{3922EB88-6D93-409D-BB73-F847D48D49FA}" type="pres">
      <dgm:prSet presAssocID="{36291287-146B-4FF1-9969-E226C7F6D956}" presName="accentRepeatNode" presStyleLbl="solidFgAcc1" presStyleIdx="0" presStyleCnt="4"/>
      <dgm:spPr/>
      <dgm:t>
        <a:bodyPr/>
        <a:lstStyle/>
        <a:p>
          <a:endParaRPr lang="en-GB"/>
        </a:p>
      </dgm:t>
    </dgm:pt>
    <dgm:pt modelId="{96B9CE1E-178F-444C-8DAA-3E35D2EECC10}" type="pres">
      <dgm:prSet presAssocID="{A187A5CE-07E0-4098-AB51-A66AF230F236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55BD915-C4B3-4958-AFC2-50CDB34C424F}" type="pres">
      <dgm:prSet presAssocID="{A187A5CE-07E0-4098-AB51-A66AF230F236}" presName="accent_2" presStyleCnt="0"/>
      <dgm:spPr/>
      <dgm:t>
        <a:bodyPr/>
        <a:lstStyle/>
        <a:p>
          <a:endParaRPr lang="en-GB"/>
        </a:p>
      </dgm:t>
    </dgm:pt>
    <dgm:pt modelId="{27D2C08C-D9B0-4B79-997B-B1FA28D82CD9}" type="pres">
      <dgm:prSet presAssocID="{A187A5CE-07E0-4098-AB51-A66AF230F236}" presName="accentRepeatNode" presStyleLbl="solidFgAcc1" presStyleIdx="1" presStyleCnt="4"/>
      <dgm:spPr/>
      <dgm:t>
        <a:bodyPr/>
        <a:lstStyle/>
        <a:p>
          <a:endParaRPr lang="en-GB"/>
        </a:p>
      </dgm:t>
    </dgm:pt>
    <dgm:pt modelId="{2CECD87D-BAAE-4C78-93A9-DCAF0C3871F0}" type="pres">
      <dgm:prSet presAssocID="{4C35BD43-8C62-41B5-83CA-471AED2C13D4}" presName="text_3" presStyleLbl="node1" presStyleIdx="2" presStyleCnt="4" custLinFactNeighborX="-680" custLinFactNeighborY="-254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3FCDCE3-C819-49A6-ABD3-7F55A0D9E8D3}" type="pres">
      <dgm:prSet presAssocID="{4C35BD43-8C62-41B5-83CA-471AED2C13D4}" presName="accent_3" presStyleCnt="0"/>
      <dgm:spPr/>
      <dgm:t>
        <a:bodyPr/>
        <a:lstStyle/>
        <a:p>
          <a:endParaRPr lang="en-GB"/>
        </a:p>
      </dgm:t>
    </dgm:pt>
    <dgm:pt modelId="{22982A01-4179-4154-A32A-98E97A420EF5}" type="pres">
      <dgm:prSet presAssocID="{4C35BD43-8C62-41B5-83CA-471AED2C13D4}" presName="accentRepeatNode" presStyleLbl="solidFgAcc1" presStyleIdx="2" presStyleCnt="4"/>
      <dgm:spPr/>
      <dgm:t>
        <a:bodyPr/>
        <a:lstStyle/>
        <a:p>
          <a:endParaRPr lang="en-GB"/>
        </a:p>
      </dgm:t>
    </dgm:pt>
    <dgm:pt modelId="{CD0F4169-0D94-4E02-829A-F20A74921BF3}" type="pres">
      <dgm:prSet presAssocID="{E372F1AA-F987-4EEE-9FB9-DD0F3879EED4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8D9DA88-FCA1-48B4-9ECF-DEE3E379DB64}" type="pres">
      <dgm:prSet presAssocID="{E372F1AA-F987-4EEE-9FB9-DD0F3879EED4}" presName="accent_4" presStyleCnt="0"/>
      <dgm:spPr/>
      <dgm:t>
        <a:bodyPr/>
        <a:lstStyle/>
        <a:p>
          <a:endParaRPr lang="en-GB"/>
        </a:p>
      </dgm:t>
    </dgm:pt>
    <dgm:pt modelId="{E1806727-0663-4B33-93C0-257E1CF8860A}" type="pres">
      <dgm:prSet presAssocID="{E372F1AA-F987-4EEE-9FB9-DD0F3879EED4}" presName="accentRepeatNode" presStyleLbl="solidFgAcc1" presStyleIdx="3" presStyleCnt="4"/>
      <dgm:spPr/>
      <dgm:t>
        <a:bodyPr/>
        <a:lstStyle/>
        <a:p>
          <a:endParaRPr lang="en-GB"/>
        </a:p>
      </dgm:t>
    </dgm:pt>
  </dgm:ptLst>
  <dgm:cxnLst>
    <dgm:cxn modelId="{A1C95C34-7D02-482E-A808-AFCCD0D46757}" type="presOf" srcId="{36291287-146B-4FF1-9969-E226C7F6D956}" destId="{8B679BF4-7D17-4A8F-9F1F-EEFE5165BFFA}" srcOrd="0" destOrd="0" presId="urn:microsoft.com/office/officeart/2008/layout/VerticalCurvedList"/>
    <dgm:cxn modelId="{3FA910A3-40BF-46D1-B632-B8CCE4FDAF71}" type="presOf" srcId="{4C35BD43-8C62-41B5-83CA-471AED2C13D4}" destId="{2CECD87D-BAAE-4C78-93A9-DCAF0C3871F0}" srcOrd="0" destOrd="0" presId="urn:microsoft.com/office/officeart/2008/layout/VerticalCurvedList"/>
    <dgm:cxn modelId="{77379542-565F-4D3C-BAB9-6AAA0A6527EC}" srcId="{3FFEFEFB-0824-4337-88E6-C57B3BC1A9E7}" destId="{4C35BD43-8C62-41B5-83CA-471AED2C13D4}" srcOrd="2" destOrd="0" parTransId="{68CF9DD7-F38C-4763-800C-2BEA4612E14E}" sibTransId="{73C9272C-E49D-4426-8D17-A860B49EC3C0}"/>
    <dgm:cxn modelId="{2BD21AA8-C5F4-4BDC-89D2-D76686C5CE64}" srcId="{3FFEFEFB-0824-4337-88E6-C57B3BC1A9E7}" destId="{36291287-146B-4FF1-9969-E226C7F6D956}" srcOrd="0" destOrd="0" parTransId="{C5A551C2-868D-4178-9084-54EB1B1227A5}" sibTransId="{41C29774-1FC7-4905-A19B-CDED2D80095B}"/>
    <dgm:cxn modelId="{4428C84B-1739-48B9-AF07-72B1623FC31C}" srcId="{3FFEFEFB-0824-4337-88E6-C57B3BC1A9E7}" destId="{E372F1AA-F987-4EEE-9FB9-DD0F3879EED4}" srcOrd="3" destOrd="0" parTransId="{0F2D766A-4557-464B-AD02-FC32F6CC2A95}" sibTransId="{33841637-6441-4AF5-859D-492DBE393C3E}"/>
    <dgm:cxn modelId="{6D2D7AF8-7B04-4045-B6FE-F1649ABBE693}" type="presOf" srcId="{41C29774-1FC7-4905-A19B-CDED2D80095B}" destId="{01D544AC-6EE2-4080-944A-16EDB698F25E}" srcOrd="0" destOrd="0" presId="urn:microsoft.com/office/officeart/2008/layout/VerticalCurvedList"/>
    <dgm:cxn modelId="{3640F53C-7A56-476C-BB40-668CE5511EF6}" srcId="{3FFEFEFB-0824-4337-88E6-C57B3BC1A9E7}" destId="{A187A5CE-07E0-4098-AB51-A66AF230F236}" srcOrd="1" destOrd="0" parTransId="{40F8F940-8F6E-4DFE-85EE-A6B88B7C004A}" sibTransId="{FA5C14BC-83AE-4237-9827-0385A374C11E}"/>
    <dgm:cxn modelId="{0EA11CA1-3060-4EAD-95A7-EBEBF021B369}" type="presOf" srcId="{A187A5CE-07E0-4098-AB51-A66AF230F236}" destId="{96B9CE1E-178F-444C-8DAA-3E35D2EECC10}" srcOrd="0" destOrd="0" presId="urn:microsoft.com/office/officeart/2008/layout/VerticalCurvedList"/>
    <dgm:cxn modelId="{854710B4-8186-4CA0-B17B-F162EAC33E03}" type="presOf" srcId="{3FFEFEFB-0824-4337-88E6-C57B3BC1A9E7}" destId="{830877B2-D7FC-480F-93A0-436CCC1CF752}" srcOrd="0" destOrd="0" presId="urn:microsoft.com/office/officeart/2008/layout/VerticalCurvedList"/>
    <dgm:cxn modelId="{64DFFCE8-E4D2-4091-91FE-21487B7ED371}" type="presOf" srcId="{E372F1AA-F987-4EEE-9FB9-DD0F3879EED4}" destId="{CD0F4169-0D94-4E02-829A-F20A74921BF3}" srcOrd="0" destOrd="0" presId="urn:microsoft.com/office/officeart/2008/layout/VerticalCurvedList"/>
    <dgm:cxn modelId="{0E87F158-7280-4470-BB25-5529A2BE3852}" type="presParOf" srcId="{830877B2-D7FC-480F-93A0-436CCC1CF752}" destId="{7B7377AD-220C-41B7-AD4B-1DB7E7DF2187}" srcOrd="0" destOrd="0" presId="urn:microsoft.com/office/officeart/2008/layout/VerticalCurvedList"/>
    <dgm:cxn modelId="{A22C8F25-170A-436F-98E3-4A06E12ED2CF}" type="presParOf" srcId="{7B7377AD-220C-41B7-AD4B-1DB7E7DF2187}" destId="{F0B4A4CD-8651-46A1-A889-99B8B63FB1CD}" srcOrd="0" destOrd="0" presId="urn:microsoft.com/office/officeart/2008/layout/VerticalCurvedList"/>
    <dgm:cxn modelId="{4346222E-75BD-423F-91AC-BB3DE14ECA8D}" type="presParOf" srcId="{F0B4A4CD-8651-46A1-A889-99B8B63FB1CD}" destId="{FAB1F45B-E6A0-4DFA-BD3A-EAF685ADC04F}" srcOrd="0" destOrd="0" presId="urn:microsoft.com/office/officeart/2008/layout/VerticalCurvedList"/>
    <dgm:cxn modelId="{7FCD56B5-D29E-48B0-B586-766966D27B87}" type="presParOf" srcId="{F0B4A4CD-8651-46A1-A889-99B8B63FB1CD}" destId="{01D544AC-6EE2-4080-944A-16EDB698F25E}" srcOrd="1" destOrd="0" presId="urn:microsoft.com/office/officeart/2008/layout/VerticalCurvedList"/>
    <dgm:cxn modelId="{ECC7F946-B7DA-4551-86C2-2FC00B326F73}" type="presParOf" srcId="{F0B4A4CD-8651-46A1-A889-99B8B63FB1CD}" destId="{8ED1F3E0-B50A-4E99-B74A-FEEE405F32A1}" srcOrd="2" destOrd="0" presId="urn:microsoft.com/office/officeart/2008/layout/VerticalCurvedList"/>
    <dgm:cxn modelId="{2A223763-3CC8-455E-8F93-EFDE1358489B}" type="presParOf" srcId="{F0B4A4CD-8651-46A1-A889-99B8B63FB1CD}" destId="{61C68DF0-53DF-4F65-BA54-E24B230FE79E}" srcOrd="3" destOrd="0" presId="urn:microsoft.com/office/officeart/2008/layout/VerticalCurvedList"/>
    <dgm:cxn modelId="{8C36E241-06D3-45A9-A7EA-D54475A701D7}" type="presParOf" srcId="{7B7377AD-220C-41B7-AD4B-1DB7E7DF2187}" destId="{8B679BF4-7D17-4A8F-9F1F-EEFE5165BFFA}" srcOrd="1" destOrd="0" presId="urn:microsoft.com/office/officeart/2008/layout/VerticalCurvedList"/>
    <dgm:cxn modelId="{57FBAA6C-DA74-4CA8-B0CE-F92A9E3FEEC2}" type="presParOf" srcId="{7B7377AD-220C-41B7-AD4B-1DB7E7DF2187}" destId="{BD72C7B5-9374-4448-BFD6-0F98D4336B40}" srcOrd="2" destOrd="0" presId="urn:microsoft.com/office/officeart/2008/layout/VerticalCurvedList"/>
    <dgm:cxn modelId="{08AB7314-0232-4AE5-9261-6D8EE31AD088}" type="presParOf" srcId="{BD72C7B5-9374-4448-BFD6-0F98D4336B40}" destId="{3922EB88-6D93-409D-BB73-F847D48D49FA}" srcOrd="0" destOrd="0" presId="urn:microsoft.com/office/officeart/2008/layout/VerticalCurvedList"/>
    <dgm:cxn modelId="{40607245-E411-4F91-98F5-3C2260AC7BEC}" type="presParOf" srcId="{7B7377AD-220C-41B7-AD4B-1DB7E7DF2187}" destId="{96B9CE1E-178F-444C-8DAA-3E35D2EECC10}" srcOrd="3" destOrd="0" presId="urn:microsoft.com/office/officeart/2008/layout/VerticalCurvedList"/>
    <dgm:cxn modelId="{8CE76F01-FC26-46F1-8D26-00B61FC6D461}" type="presParOf" srcId="{7B7377AD-220C-41B7-AD4B-1DB7E7DF2187}" destId="{A55BD915-C4B3-4958-AFC2-50CDB34C424F}" srcOrd="4" destOrd="0" presId="urn:microsoft.com/office/officeart/2008/layout/VerticalCurvedList"/>
    <dgm:cxn modelId="{7A416EA2-A2BB-4AF2-B29E-5A866B14019E}" type="presParOf" srcId="{A55BD915-C4B3-4958-AFC2-50CDB34C424F}" destId="{27D2C08C-D9B0-4B79-997B-B1FA28D82CD9}" srcOrd="0" destOrd="0" presId="urn:microsoft.com/office/officeart/2008/layout/VerticalCurvedList"/>
    <dgm:cxn modelId="{760BA51A-C985-4196-B96D-7E7AF4B0959C}" type="presParOf" srcId="{7B7377AD-220C-41B7-AD4B-1DB7E7DF2187}" destId="{2CECD87D-BAAE-4C78-93A9-DCAF0C3871F0}" srcOrd="5" destOrd="0" presId="urn:microsoft.com/office/officeart/2008/layout/VerticalCurvedList"/>
    <dgm:cxn modelId="{69889D40-B497-48FF-AC32-ABCE09BC1442}" type="presParOf" srcId="{7B7377AD-220C-41B7-AD4B-1DB7E7DF2187}" destId="{23FCDCE3-C819-49A6-ABD3-7F55A0D9E8D3}" srcOrd="6" destOrd="0" presId="urn:microsoft.com/office/officeart/2008/layout/VerticalCurvedList"/>
    <dgm:cxn modelId="{EFCC34BB-3305-4038-88ED-369854D44469}" type="presParOf" srcId="{23FCDCE3-C819-49A6-ABD3-7F55A0D9E8D3}" destId="{22982A01-4179-4154-A32A-98E97A420EF5}" srcOrd="0" destOrd="0" presId="urn:microsoft.com/office/officeart/2008/layout/VerticalCurvedList"/>
    <dgm:cxn modelId="{A1CCBE8E-0216-4F46-954A-71E48EC2572D}" type="presParOf" srcId="{7B7377AD-220C-41B7-AD4B-1DB7E7DF2187}" destId="{CD0F4169-0D94-4E02-829A-F20A74921BF3}" srcOrd="7" destOrd="0" presId="urn:microsoft.com/office/officeart/2008/layout/VerticalCurvedList"/>
    <dgm:cxn modelId="{33426A08-74DB-440F-A83E-8868549795A7}" type="presParOf" srcId="{7B7377AD-220C-41B7-AD4B-1DB7E7DF2187}" destId="{E8D9DA88-FCA1-48B4-9ECF-DEE3E379DB64}" srcOrd="8" destOrd="0" presId="urn:microsoft.com/office/officeart/2008/layout/VerticalCurvedList"/>
    <dgm:cxn modelId="{0E2C7C34-4925-4C6F-B544-C5B2FBBCD006}" type="presParOf" srcId="{E8D9DA88-FCA1-48B4-9ECF-DEE3E379DB64}" destId="{E1806727-0663-4B33-93C0-257E1CF8860A}" srcOrd="0" destOrd="0" presId="urn:microsoft.com/office/officeart/2008/layout/VerticalCurvedList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3000FE-9427-4897-A384-2E56189FD34C}" type="doc">
      <dgm:prSet loTypeId="urn:microsoft.com/office/officeart/2005/8/layout/process2" loCatId="process" qsTypeId="urn:microsoft.com/office/officeart/2005/8/quickstyle/simple1" qsCatId="simple" csTypeId="urn:microsoft.com/office/officeart/2005/8/colors/colorful1" csCatId="colorful" phldr="1"/>
      <dgm:spPr/>
    </dgm:pt>
    <dgm:pt modelId="{4A6570A7-5A1F-4369-BC57-BB9C0AF995B4}">
      <dgm:prSet phldrT="[Text]" custT="1"/>
      <dgm:spPr/>
      <dgm:t>
        <a:bodyPr/>
        <a:lstStyle/>
        <a:p>
          <a:r>
            <a:rPr lang="en-GB" sz="4400" dirty="0" smtClean="0"/>
            <a:t>4 Themes</a:t>
          </a:r>
          <a:endParaRPr lang="en-GB" sz="4400" dirty="0"/>
        </a:p>
      </dgm:t>
    </dgm:pt>
    <dgm:pt modelId="{1919F4FC-F176-4350-BF20-668505689EF3}" type="parTrans" cxnId="{326C379C-9D51-4047-BA7C-834B3A1A0596}">
      <dgm:prSet/>
      <dgm:spPr/>
      <dgm:t>
        <a:bodyPr/>
        <a:lstStyle/>
        <a:p>
          <a:endParaRPr lang="en-GB"/>
        </a:p>
      </dgm:t>
    </dgm:pt>
    <dgm:pt modelId="{1ED7104C-4A08-4801-83EF-A1418AD5978A}" type="sibTrans" cxnId="{326C379C-9D51-4047-BA7C-834B3A1A0596}">
      <dgm:prSet/>
      <dgm:spPr/>
      <dgm:t>
        <a:bodyPr/>
        <a:lstStyle/>
        <a:p>
          <a:endParaRPr lang="en-GB"/>
        </a:p>
      </dgm:t>
    </dgm:pt>
    <dgm:pt modelId="{83D79759-6ED9-4D1F-B282-D5C95A6C69D7}">
      <dgm:prSet phldrT="[Text]" custT="1"/>
      <dgm:spPr/>
      <dgm:t>
        <a:bodyPr/>
        <a:lstStyle/>
        <a:p>
          <a:r>
            <a:rPr lang="en-GB" sz="4000" dirty="0" smtClean="0"/>
            <a:t>16 domains</a:t>
          </a:r>
          <a:endParaRPr lang="en-GB" sz="4000" dirty="0"/>
        </a:p>
      </dgm:t>
    </dgm:pt>
    <dgm:pt modelId="{114A9B85-43B5-4580-A93C-72688629A886}" type="parTrans" cxnId="{485026E2-4F62-48DC-99F7-14418B57369F}">
      <dgm:prSet/>
      <dgm:spPr/>
      <dgm:t>
        <a:bodyPr/>
        <a:lstStyle/>
        <a:p>
          <a:endParaRPr lang="en-GB"/>
        </a:p>
      </dgm:t>
    </dgm:pt>
    <dgm:pt modelId="{719C777D-3704-405F-9E29-8A9FA9888AD0}" type="sibTrans" cxnId="{485026E2-4F62-48DC-99F7-14418B57369F}">
      <dgm:prSet/>
      <dgm:spPr/>
      <dgm:t>
        <a:bodyPr/>
        <a:lstStyle/>
        <a:p>
          <a:endParaRPr lang="en-GB"/>
        </a:p>
      </dgm:t>
    </dgm:pt>
    <dgm:pt modelId="{91C20DAB-59C8-43DD-8010-1B2976866320}">
      <dgm:prSet phldrT="[Text]" custT="1"/>
      <dgm:spPr/>
      <dgm:t>
        <a:bodyPr/>
        <a:lstStyle/>
        <a:p>
          <a:r>
            <a:rPr lang="en-GB" sz="3600" dirty="0" smtClean="0"/>
            <a:t>4 stages of practice</a:t>
          </a:r>
          <a:endParaRPr lang="en-GB" sz="3600" dirty="0"/>
        </a:p>
      </dgm:t>
    </dgm:pt>
    <dgm:pt modelId="{5FD7C9C0-A12C-4138-9558-A3476FA8F6CA}" type="parTrans" cxnId="{DBC4A2F6-D073-40B7-A872-816B5138277A}">
      <dgm:prSet/>
      <dgm:spPr/>
      <dgm:t>
        <a:bodyPr/>
        <a:lstStyle/>
        <a:p>
          <a:endParaRPr lang="en-GB"/>
        </a:p>
      </dgm:t>
    </dgm:pt>
    <dgm:pt modelId="{DACBC7F7-33E3-42E7-9433-F757296F11DB}" type="sibTrans" cxnId="{DBC4A2F6-D073-40B7-A872-816B5138277A}">
      <dgm:prSet/>
      <dgm:spPr/>
      <dgm:t>
        <a:bodyPr/>
        <a:lstStyle/>
        <a:p>
          <a:endParaRPr lang="en-GB"/>
        </a:p>
      </dgm:t>
    </dgm:pt>
    <dgm:pt modelId="{1DBB3914-D6BB-4BF0-BA15-76502967909D}" type="pres">
      <dgm:prSet presAssocID="{173000FE-9427-4897-A384-2E56189FD34C}" presName="linearFlow" presStyleCnt="0">
        <dgm:presLayoutVars>
          <dgm:resizeHandles val="exact"/>
        </dgm:presLayoutVars>
      </dgm:prSet>
      <dgm:spPr/>
    </dgm:pt>
    <dgm:pt modelId="{29BBB9F2-F98F-4C5D-8AE9-078B2BFF7AFE}" type="pres">
      <dgm:prSet presAssocID="{4A6570A7-5A1F-4369-BC57-BB9C0AF995B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09E0A41-0DAB-456A-AEDE-294335F293EF}" type="pres">
      <dgm:prSet presAssocID="{1ED7104C-4A08-4801-83EF-A1418AD5978A}" presName="sibTrans" presStyleLbl="sibTrans2D1" presStyleIdx="0" presStyleCnt="2"/>
      <dgm:spPr/>
      <dgm:t>
        <a:bodyPr/>
        <a:lstStyle/>
        <a:p>
          <a:endParaRPr lang="en-GB"/>
        </a:p>
      </dgm:t>
    </dgm:pt>
    <dgm:pt modelId="{3D8156F8-9DD3-4A51-8390-D9CCA0117687}" type="pres">
      <dgm:prSet presAssocID="{1ED7104C-4A08-4801-83EF-A1418AD5978A}" presName="connectorText" presStyleLbl="sibTrans2D1" presStyleIdx="0" presStyleCnt="2"/>
      <dgm:spPr/>
      <dgm:t>
        <a:bodyPr/>
        <a:lstStyle/>
        <a:p>
          <a:endParaRPr lang="en-GB"/>
        </a:p>
      </dgm:t>
    </dgm:pt>
    <dgm:pt modelId="{C72F137A-5AE8-42BE-BE68-51750DCD04EB}" type="pres">
      <dgm:prSet presAssocID="{83D79759-6ED9-4D1F-B282-D5C95A6C69D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05726F0-9C38-4616-AE8A-E17410A8DFC8}" type="pres">
      <dgm:prSet presAssocID="{719C777D-3704-405F-9E29-8A9FA9888AD0}" presName="sibTrans" presStyleLbl="sibTrans2D1" presStyleIdx="1" presStyleCnt="2"/>
      <dgm:spPr/>
      <dgm:t>
        <a:bodyPr/>
        <a:lstStyle/>
        <a:p>
          <a:endParaRPr lang="en-GB"/>
        </a:p>
      </dgm:t>
    </dgm:pt>
    <dgm:pt modelId="{7BCB8505-F1A8-41D8-B5D5-D430C2035DE1}" type="pres">
      <dgm:prSet presAssocID="{719C777D-3704-405F-9E29-8A9FA9888AD0}" presName="connectorText" presStyleLbl="sibTrans2D1" presStyleIdx="1" presStyleCnt="2"/>
      <dgm:spPr/>
      <dgm:t>
        <a:bodyPr/>
        <a:lstStyle/>
        <a:p>
          <a:endParaRPr lang="en-GB"/>
        </a:p>
      </dgm:t>
    </dgm:pt>
    <dgm:pt modelId="{B3D97C6D-2260-4A6F-9CC9-399E339C4DDD}" type="pres">
      <dgm:prSet presAssocID="{91C20DAB-59C8-43DD-8010-1B297686632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AF358C2-3339-4F8B-ABD3-BE82D5D12D09}" type="presOf" srcId="{91C20DAB-59C8-43DD-8010-1B2976866320}" destId="{B3D97C6D-2260-4A6F-9CC9-399E339C4DDD}" srcOrd="0" destOrd="0" presId="urn:microsoft.com/office/officeart/2005/8/layout/process2"/>
    <dgm:cxn modelId="{6B41105E-B9BC-4959-BAFC-E6EACA1CE330}" type="presOf" srcId="{83D79759-6ED9-4D1F-B282-D5C95A6C69D7}" destId="{C72F137A-5AE8-42BE-BE68-51750DCD04EB}" srcOrd="0" destOrd="0" presId="urn:microsoft.com/office/officeart/2005/8/layout/process2"/>
    <dgm:cxn modelId="{E9C9C132-B87E-4EF0-B626-563100D35782}" type="presOf" srcId="{173000FE-9427-4897-A384-2E56189FD34C}" destId="{1DBB3914-D6BB-4BF0-BA15-76502967909D}" srcOrd="0" destOrd="0" presId="urn:microsoft.com/office/officeart/2005/8/layout/process2"/>
    <dgm:cxn modelId="{BB57CEE7-4FF2-496B-BCB1-932C0AA7E43E}" type="presOf" srcId="{1ED7104C-4A08-4801-83EF-A1418AD5978A}" destId="{3D8156F8-9DD3-4A51-8390-D9CCA0117687}" srcOrd="1" destOrd="0" presId="urn:microsoft.com/office/officeart/2005/8/layout/process2"/>
    <dgm:cxn modelId="{25A61378-CDF1-4CE6-8EBB-65ACFFEB54C3}" type="presOf" srcId="{1ED7104C-4A08-4801-83EF-A1418AD5978A}" destId="{409E0A41-0DAB-456A-AEDE-294335F293EF}" srcOrd="0" destOrd="0" presId="urn:microsoft.com/office/officeart/2005/8/layout/process2"/>
    <dgm:cxn modelId="{326C379C-9D51-4047-BA7C-834B3A1A0596}" srcId="{173000FE-9427-4897-A384-2E56189FD34C}" destId="{4A6570A7-5A1F-4369-BC57-BB9C0AF995B4}" srcOrd="0" destOrd="0" parTransId="{1919F4FC-F176-4350-BF20-668505689EF3}" sibTransId="{1ED7104C-4A08-4801-83EF-A1418AD5978A}"/>
    <dgm:cxn modelId="{DBC4A2F6-D073-40B7-A872-816B5138277A}" srcId="{173000FE-9427-4897-A384-2E56189FD34C}" destId="{91C20DAB-59C8-43DD-8010-1B2976866320}" srcOrd="2" destOrd="0" parTransId="{5FD7C9C0-A12C-4138-9558-A3476FA8F6CA}" sibTransId="{DACBC7F7-33E3-42E7-9433-F757296F11DB}"/>
    <dgm:cxn modelId="{7F269E2C-19C6-4189-9491-E727772714AD}" type="presOf" srcId="{4A6570A7-5A1F-4369-BC57-BB9C0AF995B4}" destId="{29BBB9F2-F98F-4C5D-8AE9-078B2BFF7AFE}" srcOrd="0" destOrd="0" presId="urn:microsoft.com/office/officeart/2005/8/layout/process2"/>
    <dgm:cxn modelId="{A37E5134-0FFE-4CB0-AA22-21EC6A49D366}" type="presOf" srcId="{719C777D-3704-405F-9E29-8A9FA9888AD0}" destId="{205726F0-9C38-4616-AE8A-E17410A8DFC8}" srcOrd="0" destOrd="0" presId="urn:microsoft.com/office/officeart/2005/8/layout/process2"/>
    <dgm:cxn modelId="{485026E2-4F62-48DC-99F7-14418B57369F}" srcId="{173000FE-9427-4897-A384-2E56189FD34C}" destId="{83D79759-6ED9-4D1F-B282-D5C95A6C69D7}" srcOrd="1" destOrd="0" parTransId="{114A9B85-43B5-4580-A93C-72688629A886}" sibTransId="{719C777D-3704-405F-9E29-8A9FA9888AD0}"/>
    <dgm:cxn modelId="{50028694-7D1E-42CE-9341-364BCC886D52}" type="presOf" srcId="{719C777D-3704-405F-9E29-8A9FA9888AD0}" destId="{7BCB8505-F1A8-41D8-B5D5-D430C2035DE1}" srcOrd="1" destOrd="0" presId="urn:microsoft.com/office/officeart/2005/8/layout/process2"/>
    <dgm:cxn modelId="{33BB65C8-6B97-4DFB-BAC1-CB82C24B4FBE}" type="presParOf" srcId="{1DBB3914-D6BB-4BF0-BA15-76502967909D}" destId="{29BBB9F2-F98F-4C5D-8AE9-078B2BFF7AFE}" srcOrd="0" destOrd="0" presId="urn:microsoft.com/office/officeart/2005/8/layout/process2"/>
    <dgm:cxn modelId="{8A997E59-B822-4179-8383-3128E563F863}" type="presParOf" srcId="{1DBB3914-D6BB-4BF0-BA15-76502967909D}" destId="{409E0A41-0DAB-456A-AEDE-294335F293EF}" srcOrd="1" destOrd="0" presId="urn:microsoft.com/office/officeart/2005/8/layout/process2"/>
    <dgm:cxn modelId="{27F89614-3FF6-4CDF-ABED-F2D66D980C81}" type="presParOf" srcId="{409E0A41-0DAB-456A-AEDE-294335F293EF}" destId="{3D8156F8-9DD3-4A51-8390-D9CCA0117687}" srcOrd="0" destOrd="0" presId="urn:microsoft.com/office/officeart/2005/8/layout/process2"/>
    <dgm:cxn modelId="{8CBAB4CA-8B08-4D58-92CE-45BE1E3C6CFC}" type="presParOf" srcId="{1DBB3914-D6BB-4BF0-BA15-76502967909D}" destId="{C72F137A-5AE8-42BE-BE68-51750DCD04EB}" srcOrd="2" destOrd="0" presId="urn:microsoft.com/office/officeart/2005/8/layout/process2"/>
    <dgm:cxn modelId="{DD749703-371F-4E3D-A2C5-D5F639CE3692}" type="presParOf" srcId="{1DBB3914-D6BB-4BF0-BA15-76502967909D}" destId="{205726F0-9C38-4616-AE8A-E17410A8DFC8}" srcOrd="3" destOrd="0" presId="urn:microsoft.com/office/officeart/2005/8/layout/process2"/>
    <dgm:cxn modelId="{365BC0A1-08BA-41F6-848E-C83C682D8C38}" type="presParOf" srcId="{205726F0-9C38-4616-AE8A-E17410A8DFC8}" destId="{7BCB8505-F1A8-41D8-B5D5-D430C2035DE1}" srcOrd="0" destOrd="0" presId="urn:microsoft.com/office/officeart/2005/8/layout/process2"/>
    <dgm:cxn modelId="{9CA78D12-0DFC-4286-BF7B-4DD0D19C44B3}" type="presParOf" srcId="{1DBB3914-D6BB-4BF0-BA15-76502967909D}" destId="{B3D97C6D-2260-4A6F-9CC9-399E339C4DDD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D19EBF-8081-4001-888B-0317F87D035E}" type="doc">
      <dgm:prSet loTypeId="urn:microsoft.com/office/officeart/2005/8/layout/hList1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GB"/>
        </a:p>
      </dgm:t>
    </dgm:pt>
    <dgm:pt modelId="{5C46E839-B6AB-4E31-87A5-0ECEBE4DE109}">
      <dgm:prSet phldrT="[Text]"/>
      <dgm:spPr>
        <a:solidFill>
          <a:schemeClr val="tx2"/>
        </a:solidFill>
      </dgm:spPr>
      <dgm:t>
        <a:bodyPr/>
        <a:lstStyle/>
        <a:p>
          <a:r>
            <a:rPr lang="en-GB" b="1" dirty="0" smtClean="0"/>
            <a:t>LEADERSHIP &amp; MANAGEMENT</a:t>
          </a:r>
          <a:endParaRPr lang="en-GB" dirty="0"/>
        </a:p>
      </dgm:t>
    </dgm:pt>
    <dgm:pt modelId="{DD95F7AB-4167-4A43-9480-DCDB880EB97B}" type="parTrans" cxnId="{D54E03B3-32C2-44A7-A09B-FD5E87A2E24A}">
      <dgm:prSet/>
      <dgm:spPr/>
      <dgm:t>
        <a:bodyPr/>
        <a:lstStyle/>
        <a:p>
          <a:endParaRPr lang="en-GB"/>
        </a:p>
      </dgm:t>
    </dgm:pt>
    <dgm:pt modelId="{53EB3156-DDE7-49DE-8B57-AD230A5ACF80}" type="sibTrans" cxnId="{D54E03B3-32C2-44A7-A09B-FD5E87A2E24A}">
      <dgm:prSet/>
      <dgm:spPr/>
      <dgm:t>
        <a:bodyPr/>
        <a:lstStyle/>
        <a:p>
          <a:endParaRPr lang="en-GB"/>
        </a:p>
      </dgm:t>
    </dgm:pt>
    <dgm:pt modelId="{A411AF37-EA91-4101-A46E-0C4AD5685D20}">
      <dgm:prSet/>
      <dgm:spPr>
        <a:solidFill>
          <a:schemeClr val="bg2"/>
        </a:solidFill>
      </dgm:spPr>
      <dgm:t>
        <a:bodyPr/>
        <a:lstStyle/>
        <a:p>
          <a:r>
            <a:rPr lang="en-GB" b="1" i="0" dirty="0" smtClean="0"/>
            <a:t>STAFF DEVELOPMENT</a:t>
          </a:r>
          <a:endParaRPr lang="en-GB" b="1" dirty="0"/>
        </a:p>
      </dgm:t>
    </dgm:pt>
    <dgm:pt modelId="{B545BEBA-E11A-4577-8C02-C0A18B2006C2}" type="parTrans" cxnId="{F1CA7F3C-9910-47C7-A09F-812B16F8E7E0}">
      <dgm:prSet/>
      <dgm:spPr/>
      <dgm:t>
        <a:bodyPr/>
        <a:lstStyle/>
        <a:p>
          <a:endParaRPr lang="en-GB"/>
        </a:p>
      </dgm:t>
    </dgm:pt>
    <dgm:pt modelId="{1B639707-0C1E-4D51-BFBC-5374A9E2B20E}" type="sibTrans" cxnId="{F1CA7F3C-9910-47C7-A09F-812B16F8E7E0}">
      <dgm:prSet/>
      <dgm:spPr/>
      <dgm:t>
        <a:bodyPr/>
        <a:lstStyle/>
        <a:p>
          <a:endParaRPr lang="en-GB"/>
        </a:p>
      </dgm:t>
    </dgm:pt>
    <dgm:pt modelId="{485615E0-E497-418C-9F59-53A1FABCDC7E}">
      <dgm:prSet phldrT="[Text]"/>
      <dgm:spPr>
        <a:solidFill>
          <a:schemeClr val="bg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i="0" dirty="0" smtClean="0"/>
            <a:t>Understanding of different data sources (including measures)</a:t>
          </a:r>
          <a:endParaRPr lang="en-GB" dirty="0"/>
        </a:p>
      </dgm:t>
    </dgm:pt>
    <dgm:pt modelId="{B19ABBBC-9B0E-4592-BBCA-BF95A292E326}" type="parTrans" cxnId="{33ADD6E3-B4AB-4C59-90A1-1415BC7A8F0D}">
      <dgm:prSet/>
      <dgm:spPr/>
      <dgm:t>
        <a:bodyPr/>
        <a:lstStyle/>
        <a:p>
          <a:endParaRPr lang="en-GB"/>
        </a:p>
      </dgm:t>
    </dgm:pt>
    <dgm:pt modelId="{36895CE1-BCE8-42E1-A32F-76A67731B86F}" type="sibTrans" cxnId="{33ADD6E3-B4AB-4C59-90A1-1415BC7A8F0D}">
      <dgm:prSet/>
      <dgm:spPr/>
      <dgm:t>
        <a:bodyPr/>
        <a:lstStyle/>
        <a:p>
          <a:endParaRPr lang="en-GB"/>
        </a:p>
      </dgm:t>
    </dgm:pt>
    <dgm:pt modelId="{8F6A6F75-0056-415F-98E8-F13084CD86CE}">
      <dgm:prSet/>
      <dgm:spPr>
        <a:solidFill>
          <a:schemeClr val="accent1"/>
        </a:solidFill>
      </dgm:spPr>
      <dgm:t>
        <a:bodyPr/>
        <a:lstStyle/>
        <a:p>
          <a:r>
            <a:rPr lang="en-GB" b="1" i="0" dirty="0" smtClean="0"/>
            <a:t>INFRASTRUCTURE AND</a:t>
          </a:r>
          <a:br>
            <a:rPr lang="en-GB" b="1" i="0" dirty="0" smtClean="0"/>
          </a:br>
          <a:r>
            <a:rPr lang="en-GB" b="1" i="0" dirty="0" smtClean="0"/>
            <a:t>INFORMATION MANAGEMENT</a:t>
          </a:r>
          <a:endParaRPr lang="en-GB" b="1" dirty="0"/>
        </a:p>
      </dgm:t>
    </dgm:pt>
    <dgm:pt modelId="{AE40E990-57AB-4205-9227-EFA81BCBD836}" type="parTrans" cxnId="{13941B65-07E7-4F79-BE4B-7BFE152DF225}">
      <dgm:prSet/>
      <dgm:spPr/>
      <dgm:t>
        <a:bodyPr/>
        <a:lstStyle/>
        <a:p>
          <a:endParaRPr lang="en-GB"/>
        </a:p>
      </dgm:t>
    </dgm:pt>
    <dgm:pt modelId="{5B4DE6CA-622A-40FD-9DA5-80B01620CBBF}" type="sibTrans" cxnId="{13941B65-07E7-4F79-BE4B-7BFE152DF225}">
      <dgm:prSet/>
      <dgm:spPr/>
      <dgm:t>
        <a:bodyPr/>
        <a:lstStyle/>
        <a:p>
          <a:endParaRPr lang="en-GB"/>
        </a:p>
      </dgm:t>
    </dgm:pt>
    <dgm:pt modelId="{1F459601-BFF2-424B-8F0C-43A6D9FEBF6D}">
      <dgm:prSet phldrT="[Text]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dirty="0" smtClean="0"/>
            <a:t>Enabling data use in direct practice with clients</a:t>
          </a:r>
          <a:endParaRPr lang="en-GB" dirty="0"/>
        </a:p>
      </dgm:t>
    </dgm:pt>
    <dgm:pt modelId="{B211D7CE-51E6-4E7C-9EDD-32119138EE27}" type="parTrans" cxnId="{2EA149C6-3E21-449C-BBA8-76706C8A0D67}">
      <dgm:prSet/>
      <dgm:spPr/>
      <dgm:t>
        <a:bodyPr/>
        <a:lstStyle/>
        <a:p>
          <a:endParaRPr lang="en-GB"/>
        </a:p>
      </dgm:t>
    </dgm:pt>
    <dgm:pt modelId="{E1FD2AA4-DA85-4D4E-AD4E-85CE033CA154}" type="sibTrans" cxnId="{2EA149C6-3E21-449C-BBA8-76706C8A0D67}">
      <dgm:prSet/>
      <dgm:spPr/>
      <dgm:t>
        <a:bodyPr/>
        <a:lstStyle/>
        <a:p>
          <a:endParaRPr lang="en-GB"/>
        </a:p>
      </dgm:t>
    </dgm:pt>
    <dgm:pt modelId="{ED9ACAEC-5FB4-437F-9A32-4A83FA41B93E}">
      <dgm:prSet/>
      <dgm:spPr>
        <a:solidFill>
          <a:schemeClr val="accent5"/>
        </a:solidFill>
      </dgm:spPr>
      <dgm:t>
        <a:bodyPr/>
        <a:lstStyle/>
        <a:p>
          <a:r>
            <a:rPr lang="en-GB" b="1" i="0" dirty="0" smtClean="0"/>
            <a:t>SERVICE USER EXPERIENCE</a:t>
          </a:r>
          <a:endParaRPr lang="en-GB" b="1" dirty="0"/>
        </a:p>
      </dgm:t>
    </dgm:pt>
    <dgm:pt modelId="{E9FEDB89-67A2-4F57-95FA-F2FA0F98242B}" type="parTrans" cxnId="{6BBE6BDA-AE15-4EE3-AEF2-61C9114751A6}">
      <dgm:prSet/>
      <dgm:spPr/>
      <dgm:t>
        <a:bodyPr/>
        <a:lstStyle/>
        <a:p>
          <a:endParaRPr lang="en-GB"/>
        </a:p>
      </dgm:t>
    </dgm:pt>
    <dgm:pt modelId="{A19BF0E2-AEF3-46C2-A913-D68D04DD9263}" type="sibTrans" cxnId="{6BBE6BDA-AE15-4EE3-AEF2-61C9114751A6}">
      <dgm:prSet/>
      <dgm:spPr/>
      <dgm:t>
        <a:bodyPr/>
        <a:lstStyle/>
        <a:p>
          <a:endParaRPr lang="en-GB"/>
        </a:p>
      </dgm:t>
    </dgm:pt>
    <dgm:pt modelId="{72BB85DB-FBCA-405A-B1D2-12B91A159893}">
      <dgm:prSet phldrT="[Text]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i="0" dirty="0" smtClean="0"/>
            <a:t>Service user ‘s understanding of measures</a:t>
          </a:r>
          <a:endParaRPr lang="en-GB" dirty="0"/>
        </a:p>
      </dgm:t>
    </dgm:pt>
    <dgm:pt modelId="{36D0CEE2-A2E9-44A9-9927-BFC92E6FA898}" type="parTrans" cxnId="{9469D9B6-E6FE-415B-B1CC-E27617F26344}">
      <dgm:prSet/>
      <dgm:spPr/>
      <dgm:t>
        <a:bodyPr/>
        <a:lstStyle/>
        <a:p>
          <a:endParaRPr lang="en-GB"/>
        </a:p>
      </dgm:t>
    </dgm:pt>
    <dgm:pt modelId="{1127D224-4B65-4C3E-BDD8-F648B8E254EC}" type="sibTrans" cxnId="{9469D9B6-E6FE-415B-B1CC-E27617F26344}">
      <dgm:prSet/>
      <dgm:spPr/>
      <dgm:t>
        <a:bodyPr/>
        <a:lstStyle/>
        <a:p>
          <a:endParaRPr lang="en-GB"/>
        </a:p>
      </dgm:t>
    </dgm:pt>
    <dgm:pt modelId="{9D181DD9-D715-4329-95C5-B9C3398CD440}">
      <dgm:prSet phldrT="[Text]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i="0" dirty="0" smtClean="0"/>
            <a:t>Organisational vision</a:t>
          </a:r>
          <a:endParaRPr lang="en-GB" dirty="0"/>
        </a:p>
      </dgm:t>
    </dgm:pt>
    <dgm:pt modelId="{7EFFCBDB-DEED-4CE7-97D1-E35FE11D6395}" type="parTrans" cxnId="{6BFF23F8-CD84-476C-B1DE-863230D9B506}">
      <dgm:prSet/>
      <dgm:spPr/>
      <dgm:t>
        <a:bodyPr/>
        <a:lstStyle/>
        <a:p>
          <a:endParaRPr lang="en-GB"/>
        </a:p>
      </dgm:t>
    </dgm:pt>
    <dgm:pt modelId="{715AF1C3-C798-4687-8A7C-614941172323}" type="sibTrans" cxnId="{6BFF23F8-CD84-476C-B1DE-863230D9B506}">
      <dgm:prSet/>
      <dgm:spPr/>
      <dgm:t>
        <a:bodyPr/>
        <a:lstStyle/>
        <a:p>
          <a:endParaRPr lang="en-GB"/>
        </a:p>
      </dgm:t>
    </dgm:pt>
    <dgm:pt modelId="{27BB48D8-EEF0-4A54-906D-56CF148794B0}">
      <dgm:prSet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dirty="0" smtClean="0"/>
            <a:t>Enabling use of data at practitioner level </a:t>
          </a:r>
        </a:p>
      </dgm:t>
    </dgm:pt>
    <dgm:pt modelId="{F36E4B0E-396A-4277-B72A-03A615FC4856}" type="parTrans" cxnId="{6AE5DBCF-DF61-4074-8DC2-2A8D9CE8E7E1}">
      <dgm:prSet/>
      <dgm:spPr/>
      <dgm:t>
        <a:bodyPr/>
        <a:lstStyle/>
        <a:p>
          <a:endParaRPr lang="en-GB"/>
        </a:p>
      </dgm:t>
    </dgm:pt>
    <dgm:pt modelId="{A214EE74-191E-4F02-AA44-214FBB0CDC50}" type="sibTrans" cxnId="{6AE5DBCF-DF61-4074-8DC2-2A8D9CE8E7E1}">
      <dgm:prSet/>
      <dgm:spPr/>
      <dgm:t>
        <a:bodyPr/>
        <a:lstStyle/>
        <a:p>
          <a:endParaRPr lang="en-GB"/>
        </a:p>
      </dgm:t>
    </dgm:pt>
    <dgm:pt modelId="{1BCD6A65-4370-4CE4-9352-F9A18343B133}">
      <dgm:prSet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dirty="0" smtClean="0"/>
            <a:t>Enabling use of data at team level</a:t>
          </a:r>
        </a:p>
      </dgm:t>
    </dgm:pt>
    <dgm:pt modelId="{0A397AA4-8D00-4B34-B39C-82EE6C50EAEA}" type="parTrans" cxnId="{71F433D2-4BC3-4183-A49E-79A19A30C08D}">
      <dgm:prSet/>
      <dgm:spPr/>
      <dgm:t>
        <a:bodyPr/>
        <a:lstStyle/>
        <a:p>
          <a:endParaRPr lang="en-GB"/>
        </a:p>
      </dgm:t>
    </dgm:pt>
    <dgm:pt modelId="{242321FC-4E73-4C51-98B2-6DBA9F2485C5}" type="sibTrans" cxnId="{71F433D2-4BC3-4183-A49E-79A19A30C08D}">
      <dgm:prSet/>
      <dgm:spPr/>
      <dgm:t>
        <a:bodyPr/>
        <a:lstStyle/>
        <a:p>
          <a:endParaRPr lang="en-GB"/>
        </a:p>
      </dgm:t>
    </dgm:pt>
    <dgm:pt modelId="{ECE73520-9FE2-4282-9AD1-119AAC9D27B4}">
      <dgm:prSet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dirty="0" smtClean="0"/>
            <a:t>Enabling use of data at service level</a:t>
          </a:r>
        </a:p>
      </dgm:t>
    </dgm:pt>
    <dgm:pt modelId="{D53B5A9A-BC97-42A3-B7A2-0AC49ECD4BDF}" type="parTrans" cxnId="{0C5A56E8-A688-4D9B-80EF-16245064486A}">
      <dgm:prSet/>
      <dgm:spPr/>
      <dgm:t>
        <a:bodyPr/>
        <a:lstStyle/>
        <a:p>
          <a:endParaRPr lang="en-GB"/>
        </a:p>
      </dgm:t>
    </dgm:pt>
    <dgm:pt modelId="{A0E4B302-7271-4FF3-9A1E-6CC5AFAE7B7A}" type="sibTrans" cxnId="{0C5A56E8-A688-4D9B-80EF-16245064486A}">
      <dgm:prSet/>
      <dgm:spPr/>
      <dgm:t>
        <a:bodyPr/>
        <a:lstStyle/>
        <a:p>
          <a:endParaRPr lang="en-GB"/>
        </a:p>
      </dgm:t>
    </dgm:pt>
    <dgm:pt modelId="{9333C4DA-7DE7-4D76-B3B9-159767443FE5}">
      <dgm:prSet phldrT="[Text]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endParaRPr lang="en-GB" dirty="0"/>
        </a:p>
      </dgm:t>
    </dgm:pt>
    <dgm:pt modelId="{E6D86A5F-3D51-4452-9518-4816639EFB76}" type="parTrans" cxnId="{5589532C-E4BD-4151-B4D7-24AB60DD7731}">
      <dgm:prSet/>
      <dgm:spPr/>
      <dgm:t>
        <a:bodyPr/>
        <a:lstStyle/>
        <a:p>
          <a:endParaRPr lang="en-GB"/>
        </a:p>
      </dgm:t>
    </dgm:pt>
    <dgm:pt modelId="{2446A09B-1853-4054-9E2C-05911ABE91C7}" type="sibTrans" cxnId="{5589532C-E4BD-4151-B4D7-24AB60DD7731}">
      <dgm:prSet/>
      <dgm:spPr/>
      <dgm:t>
        <a:bodyPr/>
        <a:lstStyle/>
        <a:p>
          <a:endParaRPr lang="en-GB"/>
        </a:p>
      </dgm:t>
    </dgm:pt>
    <dgm:pt modelId="{B05C3C47-C1AA-46E5-B4B2-9CD5DCDACAB3}">
      <dgm:prSet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endParaRPr lang="en-GB" dirty="0" smtClean="0"/>
        </a:p>
      </dgm:t>
    </dgm:pt>
    <dgm:pt modelId="{B550E9DB-DA8A-44CD-AAEF-529A074D7132}" type="parTrans" cxnId="{250046EF-F03E-41B9-BEAD-F22C64F55DF7}">
      <dgm:prSet/>
      <dgm:spPr/>
      <dgm:t>
        <a:bodyPr/>
        <a:lstStyle/>
        <a:p>
          <a:endParaRPr lang="en-GB"/>
        </a:p>
      </dgm:t>
    </dgm:pt>
    <dgm:pt modelId="{01B9AE7D-F0FB-4C19-9A73-7D4044E8DD69}" type="sibTrans" cxnId="{250046EF-F03E-41B9-BEAD-F22C64F55DF7}">
      <dgm:prSet/>
      <dgm:spPr/>
      <dgm:t>
        <a:bodyPr/>
        <a:lstStyle/>
        <a:p>
          <a:endParaRPr lang="en-GB"/>
        </a:p>
      </dgm:t>
    </dgm:pt>
    <dgm:pt modelId="{B2225DE0-8853-40F3-AF54-D59E80ED3103}">
      <dgm:prSet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endParaRPr lang="en-GB" dirty="0" smtClean="0"/>
        </a:p>
      </dgm:t>
    </dgm:pt>
    <dgm:pt modelId="{45685075-7F39-4ADB-8400-C0A04478387E}" type="parTrans" cxnId="{F72FF36A-B307-4E03-9FB3-ECC00B5F5060}">
      <dgm:prSet/>
      <dgm:spPr/>
      <dgm:t>
        <a:bodyPr/>
        <a:lstStyle/>
        <a:p>
          <a:endParaRPr lang="en-GB"/>
        </a:p>
      </dgm:t>
    </dgm:pt>
    <dgm:pt modelId="{676D4F6D-D014-44C0-BE05-BFB1CB0FF08A}" type="sibTrans" cxnId="{F72FF36A-B307-4E03-9FB3-ECC00B5F5060}">
      <dgm:prSet/>
      <dgm:spPr/>
      <dgm:t>
        <a:bodyPr/>
        <a:lstStyle/>
        <a:p>
          <a:endParaRPr lang="en-GB"/>
        </a:p>
      </dgm:t>
    </dgm:pt>
    <dgm:pt modelId="{68AD3F82-67F6-4EA1-A8B3-5E3F14E36CBF}">
      <dgm:prSet phldrT="[Text]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i="0" dirty="0" smtClean="0"/>
            <a:t>Organisational commitment to collection and collation</a:t>
          </a:r>
          <a:endParaRPr lang="en-GB" dirty="0"/>
        </a:p>
      </dgm:t>
    </dgm:pt>
    <dgm:pt modelId="{E5EE336D-29DF-41A1-A74E-D6E393D0C209}" type="parTrans" cxnId="{59F59B56-1984-43B1-AE9A-A632B6C82DBF}">
      <dgm:prSet/>
      <dgm:spPr/>
      <dgm:t>
        <a:bodyPr/>
        <a:lstStyle/>
        <a:p>
          <a:endParaRPr lang="en-GB"/>
        </a:p>
      </dgm:t>
    </dgm:pt>
    <dgm:pt modelId="{F280B5AD-49EF-4AFC-961F-28E1E410E665}" type="sibTrans" cxnId="{59F59B56-1984-43B1-AE9A-A632B6C82DBF}">
      <dgm:prSet/>
      <dgm:spPr/>
      <dgm:t>
        <a:bodyPr/>
        <a:lstStyle/>
        <a:p>
          <a:endParaRPr lang="en-GB"/>
        </a:p>
      </dgm:t>
    </dgm:pt>
    <dgm:pt modelId="{045A9482-E1BF-41FC-8B43-B01E7B979EB6}">
      <dgm:prSet phldrT="[Text]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i="0" dirty="0" smtClean="0"/>
            <a:t>Organisational commitment to</a:t>
          </a:r>
          <a:br>
            <a:rPr lang="en-GB" i="0" dirty="0" smtClean="0"/>
          </a:br>
          <a:r>
            <a:rPr lang="en-GB" i="0" dirty="0" smtClean="0"/>
            <a:t>interpretation and use</a:t>
          </a:r>
          <a:endParaRPr lang="en-GB" dirty="0"/>
        </a:p>
      </dgm:t>
    </dgm:pt>
    <dgm:pt modelId="{43F1AB2F-8A1E-44BC-A247-14B2C465B7C4}" type="parTrans" cxnId="{C8823D32-945F-4375-B2CF-CCD98E4A5F85}">
      <dgm:prSet/>
      <dgm:spPr/>
      <dgm:t>
        <a:bodyPr/>
        <a:lstStyle/>
        <a:p>
          <a:endParaRPr lang="en-GB"/>
        </a:p>
      </dgm:t>
    </dgm:pt>
    <dgm:pt modelId="{3A177CA2-85EA-4906-ABD0-5BD2DC06E4AF}" type="sibTrans" cxnId="{C8823D32-945F-4375-B2CF-CCD98E4A5F85}">
      <dgm:prSet/>
      <dgm:spPr/>
      <dgm:t>
        <a:bodyPr/>
        <a:lstStyle/>
        <a:p>
          <a:endParaRPr lang="en-GB"/>
        </a:p>
      </dgm:t>
    </dgm:pt>
    <dgm:pt modelId="{1BC6176F-CD7B-44AA-BC6D-1BAFA848E417}">
      <dgm:prSet phldrT="[Text]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i="0" dirty="0" smtClean="0"/>
            <a:t>Organisational culture supportive of use and learning</a:t>
          </a:r>
          <a:endParaRPr lang="en-GB" dirty="0"/>
        </a:p>
      </dgm:t>
    </dgm:pt>
    <dgm:pt modelId="{37B6F5B8-91CF-4773-8827-0F587FFB6CA5}" type="parTrans" cxnId="{4E5FD237-1763-4233-8B9B-63A06A901344}">
      <dgm:prSet/>
      <dgm:spPr/>
      <dgm:t>
        <a:bodyPr/>
        <a:lstStyle/>
        <a:p>
          <a:endParaRPr lang="en-GB"/>
        </a:p>
      </dgm:t>
    </dgm:pt>
    <dgm:pt modelId="{F6DE8F02-F121-48F1-9E56-8D770B1B4145}" type="sibTrans" cxnId="{4E5FD237-1763-4233-8B9B-63A06A901344}">
      <dgm:prSet/>
      <dgm:spPr/>
      <dgm:t>
        <a:bodyPr/>
        <a:lstStyle/>
        <a:p>
          <a:endParaRPr lang="en-GB"/>
        </a:p>
      </dgm:t>
    </dgm:pt>
    <dgm:pt modelId="{54D38459-7584-4561-8E27-D2778995824C}">
      <dgm:prSet phldrT="[Text]"/>
      <dgm:spPr>
        <a:solidFill>
          <a:schemeClr val="bg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i="0" dirty="0" smtClean="0"/>
            <a:t>Use of measures</a:t>
          </a:r>
          <a:endParaRPr lang="en-GB" dirty="0"/>
        </a:p>
      </dgm:t>
    </dgm:pt>
    <dgm:pt modelId="{E6856CF4-83A4-4F36-A0CC-C7CA6141AFF4}" type="parTrans" cxnId="{409AAC61-8DEE-4D4C-A788-8EEEB8D6ACEA}">
      <dgm:prSet/>
      <dgm:spPr/>
      <dgm:t>
        <a:bodyPr/>
        <a:lstStyle/>
        <a:p>
          <a:endParaRPr lang="en-GB"/>
        </a:p>
      </dgm:t>
    </dgm:pt>
    <dgm:pt modelId="{E46BA4FC-BC6E-4782-ACB7-A1723AFA10E2}" type="sibTrans" cxnId="{409AAC61-8DEE-4D4C-A788-8EEEB8D6ACEA}">
      <dgm:prSet/>
      <dgm:spPr/>
      <dgm:t>
        <a:bodyPr/>
        <a:lstStyle/>
        <a:p>
          <a:endParaRPr lang="en-GB"/>
        </a:p>
      </dgm:t>
    </dgm:pt>
    <dgm:pt modelId="{F06F0031-3E37-4C87-8660-13F40C0A769A}">
      <dgm:prSet phldrT="[Text]"/>
      <dgm:spPr>
        <a:solidFill>
          <a:schemeClr val="bg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i="0" dirty="0" smtClean="0"/>
            <a:t>Training and Continued</a:t>
          </a:r>
          <a:br>
            <a:rPr lang="en-GB" i="0" dirty="0" smtClean="0"/>
          </a:br>
          <a:r>
            <a:rPr lang="en-GB" i="0" dirty="0" smtClean="0"/>
            <a:t>Professional Development (CPD)</a:t>
          </a:r>
          <a:endParaRPr lang="en-GB" dirty="0"/>
        </a:p>
      </dgm:t>
    </dgm:pt>
    <dgm:pt modelId="{263C1C6D-48CC-4DCE-9C50-88135AA81403}" type="parTrans" cxnId="{8AF3EFF0-A91E-4FB1-8437-DE7F2726392D}">
      <dgm:prSet/>
      <dgm:spPr/>
      <dgm:t>
        <a:bodyPr/>
        <a:lstStyle/>
        <a:p>
          <a:endParaRPr lang="en-GB"/>
        </a:p>
      </dgm:t>
    </dgm:pt>
    <dgm:pt modelId="{84D94EA5-516B-43FD-8B93-B7C97E128A5C}" type="sibTrans" cxnId="{8AF3EFF0-A91E-4FB1-8437-DE7F2726392D}">
      <dgm:prSet/>
      <dgm:spPr/>
      <dgm:t>
        <a:bodyPr/>
        <a:lstStyle/>
        <a:p>
          <a:endParaRPr lang="en-GB"/>
        </a:p>
      </dgm:t>
    </dgm:pt>
    <dgm:pt modelId="{16E59E4C-F57A-433E-A378-86C0ABECD371}">
      <dgm:prSet phldrT="[Text]"/>
      <dgm:spPr>
        <a:solidFill>
          <a:schemeClr val="bg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i="0" dirty="0" smtClean="0"/>
            <a:t>Review of measures and feedback in supervision</a:t>
          </a:r>
          <a:endParaRPr lang="en-GB" dirty="0"/>
        </a:p>
      </dgm:t>
    </dgm:pt>
    <dgm:pt modelId="{FD0794B0-57AD-4E2D-A24A-5CC3CDA4B789}" type="parTrans" cxnId="{6B2F7F36-767A-4027-8F91-13543DD93069}">
      <dgm:prSet/>
      <dgm:spPr/>
      <dgm:t>
        <a:bodyPr/>
        <a:lstStyle/>
        <a:p>
          <a:endParaRPr lang="en-GB"/>
        </a:p>
      </dgm:t>
    </dgm:pt>
    <dgm:pt modelId="{57E0EEE1-5091-49AB-A92D-2911FACA6ECF}" type="sibTrans" cxnId="{6B2F7F36-767A-4027-8F91-13543DD93069}">
      <dgm:prSet/>
      <dgm:spPr/>
      <dgm:t>
        <a:bodyPr/>
        <a:lstStyle/>
        <a:p>
          <a:endParaRPr lang="en-GB"/>
        </a:p>
      </dgm:t>
    </dgm:pt>
    <dgm:pt modelId="{3F2A11CA-CCC0-4A17-987E-4BA50B598308}">
      <dgm:prSet phldrT="[Text]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i="0" dirty="0" smtClean="0"/>
            <a:t>Communication with service users about measures</a:t>
          </a:r>
          <a:endParaRPr lang="en-GB" dirty="0"/>
        </a:p>
      </dgm:t>
    </dgm:pt>
    <dgm:pt modelId="{6ACC838D-F128-4452-A662-CF06895CAA60}" type="parTrans" cxnId="{78D8A0BE-6B66-4FA5-972D-B6345F603531}">
      <dgm:prSet/>
      <dgm:spPr/>
      <dgm:t>
        <a:bodyPr/>
        <a:lstStyle/>
        <a:p>
          <a:endParaRPr lang="en-GB"/>
        </a:p>
      </dgm:t>
    </dgm:pt>
    <dgm:pt modelId="{A7A63BB0-26DF-4CC4-9F11-8BB1545F7C60}" type="sibTrans" cxnId="{78D8A0BE-6B66-4FA5-972D-B6345F603531}">
      <dgm:prSet/>
      <dgm:spPr/>
      <dgm:t>
        <a:bodyPr/>
        <a:lstStyle/>
        <a:p>
          <a:endParaRPr lang="en-GB"/>
        </a:p>
      </dgm:t>
    </dgm:pt>
    <dgm:pt modelId="{7EB736F1-7E52-46B7-9F40-BF7B171D16BE}">
      <dgm:prSet phldrT="[Text]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i="0" dirty="0" smtClean="0"/>
            <a:t>Collaborative setting of goals and choice of measures</a:t>
          </a:r>
          <a:endParaRPr lang="en-GB" dirty="0"/>
        </a:p>
      </dgm:t>
    </dgm:pt>
    <dgm:pt modelId="{B033AA8C-7175-4A97-A769-E22A56E0E4E5}" type="parTrans" cxnId="{0157B55D-195E-41BB-B1BA-0A3CCF164C18}">
      <dgm:prSet/>
      <dgm:spPr/>
      <dgm:t>
        <a:bodyPr/>
        <a:lstStyle/>
        <a:p>
          <a:endParaRPr lang="en-GB"/>
        </a:p>
      </dgm:t>
    </dgm:pt>
    <dgm:pt modelId="{BBA6B749-EFF0-4452-B847-56BF8446B5FD}" type="sibTrans" cxnId="{0157B55D-195E-41BB-B1BA-0A3CCF164C18}">
      <dgm:prSet/>
      <dgm:spPr/>
      <dgm:t>
        <a:bodyPr/>
        <a:lstStyle/>
        <a:p>
          <a:endParaRPr lang="en-GB"/>
        </a:p>
      </dgm:t>
    </dgm:pt>
    <dgm:pt modelId="{B31DF045-D44C-4218-8F86-F33C859074C8}">
      <dgm:prSet phldrT="[Text]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i="0" dirty="0" smtClean="0"/>
            <a:t>Service user’s feedback</a:t>
          </a:r>
          <a:br>
            <a:rPr lang="en-GB" i="0" dirty="0" smtClean="0"/>
          </a:br>
          <a:r>
            <a:rPr lang="en-GB" i="0" dirty="0" smtClean="0"/>
            <a:t>on support</a:t>
          </a:r>
          <a:endParaRPr lang="en-GB" dirty="0"/>
        </a:p>
      </dgm:t>
    </dgm:pt>
    <dgm:pt modelId="{4058A8CB-0CA9-49CF-86B6-3DF65C17D3A3}" type="parTrans" cxnId="{012B2E44-CB4A-40BE-81AB-6C3379964A76}">
      <dgm:prSet/>
      <dgm:spPr/>
      <dgm:t>
        <a:bodyPr/>
        <a:lstStyle/>
        <a:p>
          <a:endParaRPr lang="en-GB"/>
        </a:p>
      </dgm:t>
    </dgm:pt>
    <dgm:pt modelId="{F61FB870-ED35-4106-A08C-C3839E47DED2}" type="sibTrans" cxnId="{012B2E44-CB4A-40BE-81AB-6C3379964A76}">
      <dgm:prSet/>
      <dgm:spPr/>
      <dgm:t>
        <a:bodyPr/>
        <a:lstStyle/>
        <a:p>
          <a:endParaRPr lang="en-GB"/>
        </a:p>
      </dgm:t>
    </dgm:pt>
    <dgm:pt modelId="{808D4462-45D3-406A-BFA5-30E51B1BFDF0}">
      <dgm:prSet phldrT="[Text]"/>
      <dgm:spPr>
        <a:solidFill>
          <a:schemeClr val="bg2">
            <a:lumMod val="20000"/>
            <a:lumOff val="80000"/>
            <a:alpha val="90000"/>
          </a:schemeClr>
        </a:solidFill>
      </dgm:spPr>
      <dgm:t>
        <a:bodyPr/>
        <a:lstStyle/>
        <a:p>
          <a:endParaRPr lang="en-GB" dirty="0"/>
        </a:p>
      </dgm:t>
    </dgm:pt>
    <dgm:pt modelId="{4BD609C9-F2F7-459B-A561-736C7946E679}" type="parTrans" cxnId="{A3619A3D-6F65-4E6F-9705-B7F9B6C602B1}">
      <dgm:prSet/>
      <dgm:spPr/>
      <dgm:t>
        <a:bodyPr/>
        <a:lstStyle/>
        <a:p>
          <a:endParaRPr lang="en-GB"/>
        </a:p>
      </dgm:t>
    </dgm:pt>
    <dgm:pt modelId="{512A3E0D-70E7-416B-9C8F-F3502F3AF339}" type="sibTrans" cxnId="{A3619A3D-6F65-4E6F-9705-B7F9B6C602B1}">
      <dgm:prSet/>
      <dgm:spPr/>
      <dgm:t>
        <a:bodyPr/>
        <a:lstStyle/>
        <a:p>
          <a:endParaRPr lang="en-GB"/>
        </a:p>
      </dgm:t>
    </dgm:pt>
    <dgm:pt modelId="{0EF9225A-1188-4723-A406-3E4B37C11D1A}">
      <dgm:prSet phldrT="[Text]"/>
      <dgm:spPr>
        <a:solidFill>
          <a:schemeClr val="bg2">
            <a:lumMod val="20000"/>
            <a:lumOff val="80000"/>
            <a:alpha val="90000"/>
          </a:schemeClr>
        </a:solidFill>
      </dgm:spPr>
      <dgm:t>
        <a:bodyPr/>
        <a:lstStyle/>
        <a:p>
          <a:endParaRPr lang="en-GB" dirty="0"/>
        </a:p>
      </dgm:t>
    </dgm:pt>
    <dgm:pt modelId="{F9900740-99F6-4C20-A53E-B9DD44ECF64D}" type="parTrans" cxnId="{60DFE371-F778-4401-B560-DE1F66977D38}">
      <dgm:prSet/>
      <dgm:spPr/>
      <dgm:t>
        <a:bodyPr/>
        <a:lstStyle/>
        <a:p>
          <a:endParaRPr lang="en-GB"/>
        </a:p>
      </dgm:t>
    </dgm:pt>
    <dgm:pt modelId="{65F87314-47B7-4ED0-A145-B24BD2E27509}" type="sibTrans" cxnId="{60DFE371-F778-4401-B560-DE1F66977D38}">
      <dgm:prSet/>
      <dgm:spPr/>
      <dgm:t>
        <a:bodyPr/>
        <a:lstStyle/>
        <a:p>
          <a:endParaRPr lang="en-GB"/>
        </a:p>
      </dgm:t>
    </dgm:pt>
    <dgm:pt modelId="{B5A342D2-47BD-4AC6-AC7A-EB96383AE99E}">
      <dgm:prSet phldrT="[Text]"/>
      <dgm:spPr>
        <a:solidFill>
          <a:schemeClr val="bg2">
            <a:lumMod val="20000"/>
            <a:lumOff val="80000"/>
            <a:alpha val="90000"/>
          </a:schemeClr>
        </a:solidFill>
      </dgm:spPr>
      <dgm:t>
        <a:bodyPr/>
        <a:lstStyle/>
        <a:p>
          <a:endParaRPr lang="en-GB" dirty="0"/>
        </a:p>
      </dgm:t>
    </dgm:pt>
    <dgm:pt modelId="{E63B6C91-6D7B-4090-B19E-A06E2CFBAE74}" type="parTrans" cxnId="{1E0B2EAA-DC5F-4CC2-82ED-558F4CDDF4E8}">
      <dgm:prSet/>
      <dgm:spPr/>
      <dgm:t>
        <a:bodyPr/>
        <a:lstStyle/>
        <a:p>
          <a:endParaRPr lang="en-GB"/>
        </a:p>
      </dgm:t>
    </dgm:pt>
    <dgm:pt modelId="{5B0C783A-B50A-48F6-A709-155AAC3FC309}" type="sibTrans" cxnId="{1E0B2EAA-DC5F-4CC2-82ED-558F4CDDF4E8}">
      <dgm:prSet/>
      <dgm:spPr/>
      <dgm:t>
        <a:bodyPr/>
        <a:lstStyle/>
        <a:p>
          <a:endParaRPr lang="en-GB"/>
        </a:p>
      </dgm:t>
    </dgm:pt>
    <dgm:pt modelId="{08FD7173-1D06-47A6-B931-E51F6322C7DE}">
      <dgm:prSet phldrT="[Text]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endParaRPr lang="en-GB" dirty="0"/>
        </a:p>
      </dgm:t>
    </dgm:pt>
    <dgm:pt modelId="{D1268D42-4BF3-441B-B02B-2B487C68C836}" type="parTrans" cxnId="{E27999DC-8577-415D-B7DA-4BF2730341F2}">
      <dgm:prSet/>
      <dgm:spPr/>
      <dgm:t>
        <a:bodyPr/>
        <a:lstStyle/>
        <a:p>
          <a:endParaRPr lang="en-GB"/>
        </a:p>
      </dgm:t>
    </dgm:pt>
    <dgm:pt modelId="{021F5375-D24D-4975-BC30-DE73A6857259}" type="sibTrans" cxnId="{E27999DC-8577-415D-B7DA-4BF2730341F2}">
      <dgm:prSet/>
      <dgm:spPr/>
      <dgm:t>
        <a:bodyPr/>
        <a:lstStyle/>
        <a:p>
          <a:endParaRPr lang="en-GB"/>
        </a:p>
      </dgm:t>
    </dgm:pt>
    <dgm:pt modelId="{A0E5593B-1802-47FF-B658-94E9EFB42EEA}">
      <dgm:prSet phldrT="[Text]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endParaRPr lang="en-GB" dirty="0"/>
        </a:p>
      </dgm:t>
    </dgm:pt>
    <dgm:pt modelId="{D1DB150E-89EF-4ED9-BB6F-BEC27BE86443}" type="parTrans" cxnId="{29643015-2EE4-418B-B678-E69E9C754176}">
      <dgm:prSet/>
      <dgm:spPr/>
      <dgm:t>
        <a:bodyPr/>
        <a:lstStyle/>
        <a:p>
          <a:endParaRPr lang="en-GB"/>
        </a:p>
      </dgm:t>
    </dgm:pt>
    <dgm:pt modelId="{FEC04FA9-A36B-4619-B878-E990B49970CC}" type="sibTrans" cxnId="{29643015-2EE4-418B-B678-E69E9C754176}">
      <dgm:prSet/>
      <dgm:spPr/>
      <dgm:t>
        <a:bodyPr/>
        <a:lstStyle/>
        <a:p>
          <a:endParaRPr lang="en-GB"/>
        </a:p>
      </dgm:t>
    </dgm:pt>
    <dgm:pt modelId="{13E1EA37-579B-4126-A659-D27A99CB50E2}">
      <dgm:prSet phldrT="[Text]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endParaRPr lang="en-GB" dirty="0"/>
        </a:p>
      </dgm:t>
    </dgm:pt>
    <dgm:pt modelId="{C8F5D78B-E18D-4CEA-9B3B-2010449B0779}" type="parTrans" cxnId="{95C112E5-A7FD-4659-B5A9-327384BD6728}">
      <dgm:prSet/>
      <dgm:spPr/>
      <dgm:t>
        <a:bodyPr/>
        <a:lstStyle/>
        <a:p>
          <a:endParaRPr lang="en-GB"/>
        </a:p>
      </dgm:t>
    </dgm:pt>
    <dgm:pt modelId="{00A03FEE-6A3D-4228-B0C6-AB54C0867A35}" type="sibTrans" cxnId="{95C112E5-A7FD-4659-B5A9-327384BD6728}">
      <dgm:prSet/>
      <dgm:spPr/>
      <dgm:t>
        <a:bodyPr/>
        <a:lstStyle/>
        <a:p>
          <a:endParaRPr lang="en-GB"/>
        </a:p>
      </dgm:t>
    </dgm:pt>
    <dgm:pt modelId="{05E7E681-80B0-4677-9A93-2C505D388B93}">
      <dgm:prSet phldrT="[Text]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endParaRPr lang="en-GB" dirty="0"/>
        </a:p>
      </dgm:t>
    </dgm:pt>
    <dgm:pt modelId="{47B7725C-AAEA-4BD3-88E1-42478B214207}" type="parTrans" cxnId="{25A45B45-63B0-4818-92D9-AF28B7AD5332}">
      <dgm:prSet/>
      <dgm:spPr/>
      <dgm:t>
        <a:bodyPr/>
        <a:lstStyle/>
        <a:p>
          <a:endParaRPr lang="en-GB"/>
        </a:p>
      </dgm:t>
    </dgm:pt>
    <dgm:pt modelId="{EA9952B6-8706-4FAF-B929-2CFC00FA812B}" type="sibTrans" cxnId="{25A45B45-63B0-4818-92D9-AF28B7AD5332}">
      <dgm:prSet/>
      <dgm:spPr/>
      <dgm:t>
        <a:bodyPr/>
        <a:lstStyle/>
        <a:p>
          <a:endParaRPr lang="en-GB"/>
        </a:p>
      </dgm:t>
    </dgm:pt>
    <dgm:pt modelId="{23207967-08CE-499E-8605-D8248F0ADB50}">
      <dgm:prSet phldrT="[Text]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endParaRPr lang="en-GB" dirty="0"/>
        </a:p>
      </dgm:t>
    </dgm:pt>
    <dgm:pt modelId="{D4E04D42-DAC7-4F03-936B-5947329C6E58}" type="parTrans" cxnId="{EF83DC0D-14F0-4127-94EF-A74C14D8934C}">
      <dgm:prSet/>
      <dgm:spPr/>
      <dgm:t>
        <a:bodyPr/>
        <a:lstStyle/>
        <a:p>
          <a:endParaRPr lang="en-GB"/>
        </a:p>
      </dgm:t>
    </dgm:pt>
    <dgm:pt modelId="{AB8D41F3-7840-443A-8644-4101BB9E6CEC}" type="sibTrans" cxnId="{EF83DC0D-14F0-4127-94EF-A74C14D8934C}">
      <dgm:prSet/>
      <dgm:spPr/>
      <dgm:t>
        <a:bodyPr/>
        <a:lstStyle/>
        <a:p>
          <a:endParaRPr lang="en-GB"/>
        </a:p>
      </dgm:t>
    </dgm:pt>
    <dgm:pt modelId="{743CA144-D194-47C8-9BCA-A28A069DAE13}">
      <dgm:prSet phldrT="[Text]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endParaRPr lang="en-GB" dirty="0"/>
        </a:p>
      </dgm:t>
    </dgm:pt>
    <dgm:pt modelId="{8E33B2EA-A7E8-409E-A507-1292A9C2F611}" type="parTrans" cxnId="{267E5613-768D-4BF0-A88C-1FBCC1095F09}">
      <dgm:prSet/>
      <dgm:spPr/>
      <dgm:t>
        <a:bodyPr/>
        <a:lstStyle/>
        <a:p>
          <a:endParaRPr lang="en-GB"/>
        </a:p>
      </dgm:t>
    </dgm:pt>
    <dgm:pt modelId="{20080788-4661-4F12-ABEC-21673FBA0CDF}" type="sibTrans" cxnId="{267E5613-768D-4BF0-A88C-1FBCC1095F09}">
      <dgm:prSet/>
      <dgm:spPr/>
      <dgm:t>
        <a:bodyPr/>
        <a:lstStyle/>
        <a:p>
          <a:endParaRPr lang="en-GB"/>
        </a:p>
      </dgm:t>
    </dgm:pt>
    <dgm:pt modelId="{02F81912-4290-492A-95F2-0B1118B875B3}" type="pres">
      <dgm:prSet presAssocID="{83D19EBF-8081-4001-888B-0317F87D035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4DB23CC-42AE-45E8-BCED-3CDE3FA9D482}" type="pres">
      <dgm:prSet presAssocID="{5C46E839-B6AB-4E31-87A5-0ECEBE4DE109}" presName="composite" presStyleCnt="0"/>
      <dgm:spPr/>
      <dgm:t>
        <a:bodyPr/>
        <a:lstStyle/>
        <a:p>
          <a:endParaRPr lang="en-GB"/>
        </a:p>
      </dgm:t>
    </dgm:pt>
    <dgm:pt modelId="{B6CDB94F-551A-45EE-9F48-2D054AF00EDC}" type="pres">
      <dgm:prSet presAssocID="{5C46E839-B6AB-4E31-87A5-0ECEBE4DE109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260A561-41E8-4B16-B563-E31971AECE8D}" type="pres">
      <dgm:prSet presAssocID="{5C46E839-B6AB-4E31-87A5-0ECEBE4DE109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8C2BB3F-A8E0-44C5-8AD3-AE7E25179E53}" type="pres">
      <dgm:prSet presAssocID="{53EB3156-DDE7-49DE-8B57-AD230A5ACF80}" presName="space" presStyleCnt="0"/>
      <dgm:spPr/>
      <dgm:t>
        <a:bodyPr/>
        <a:lstStyle/>
        <a:p>
          <a:endParaRPr lang="en-GB"/>
        </a:p>
      </dgm:t>
    </dgm:pt>
    <dgm:pt modelId="{EEFA1708-C9ED-4B71-8119-E4776B0F0D04}" type="pres">
      <dgm:prSet presAssocID="{A411AF37-EA91-4101-A46E-0C4AD5685D20}" presName="composite" presStyleCnt="0"/>
      <dgm:spPr/>
      <dgm:t>
        <a:bodyPr/>
        <a:lstStyle/>
        <a:p>
          <a:endParaRPr lang="en-GB"/>
        </a:p>
      </dgm:t>
    </dgm:pt>
    <dgm:pt modelId="{316D751B-640F-42ED-B756-63D8C98A2F1A}" type="pres">
      <dgm:prSet presAssocID="{A411AF37-EA91-4101-A46E-0C4AD5685D20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48D499-6C27-4004-BCD8-3075BC60AD45}" type="pres">
      <dgm:prSet presAssocID="{A411AF37-EA91-4101-A46E-0C4AD5685D20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9B8516-3901-4995-812A-9FFE2E18F6A4}" type="pres">
      <dgm:prSet presAssocID="{1B639707-0C1E-4D51-BFBC-5374A9E2B20E}" presName="space" presStyleCnt="0"/>
      <dgm:spPr/>
      <dgm:t>
        <a:bodyPr/>
        <a:lstStyle/>
        <a:p>
          <a:endParaRPr lang="en-GB"/>
        </a:p>
      </dgm:t>
    </dgm:pt>
    <dgm:pt modelId="{615493C9-8349-4335-AA22-65E55893AB10}" type="pres">
      <dgm:prSet presAssocID="{8F6A6F75-0056-415F-98E8-F13084CD86CE}" presName="composite" presStyleCnt="0"/>
      <dgm:spPr/>
      <dgm:t>
        <a:bodyPr/>
        <a:lstStyle/>
        <a:p>
          <a:endParaRPr lang="en-GB"/>
        </a:p>
      </dgm:t>
    </dgm:pt>
    <dgm:pt modelId="{71DB0301-7D83-4647-9C9C-DE8EDFD91AA2}" type="pres">
      <dgm:prSet presAssocID="{8F6A6F75-0056-415F-98E8-F13084CD86CE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40C0D04-7FB3-4BF5-B3CB-D88292F925B8}" type="pres">
      <dgm:prSet presAssocID="{8F6A6F75-0056-415F-98E8-F13084CD86CE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2588606-6FBA-40A3-BC68-177D1C952367}" type="pres">
      <dgm:prSet presAssocID="{5B4DE6CA-622A-40FD-9DA5-80B01620CBBF}" presName="space" presStyleCnt="0"/>
      <dgm:spPr/>
      <dgm:t>
        <a:bodyPr/>
        <a:lstStyle/>
        <a:p>
          <a:endParaRPr lang="en-GB"/>
        </a:p>
      </dgm:t>
    </dgm:pt>
    <dgm:pt modelId="{7582E48B-2BDB-40CC-9509-C36CCF8C3A69}" type="pres">
      <dgm:prSet presAssocID="{ED9ACAEC-5FB4-437F-9A32-4A83FA41B93E}" presName="composite" presStyleCnt="0"/>
      <dgm:spPr/>
      <dgm:t>
        <a:bodyPr/>
        <a:lstStyle/>
        <a:p>
          <a:endParaRPr lang="en-GB"/>
        </a:p>
      </dgm:t>
    </dgm:pt>
    <dgm:pt modelId="{408AEF81-CE77-41A3-9443-8A3CDB53FE3C}" type="pres">
      <dgm:prSet presAssocID="{ED9ACAEC-5FB4-437F-9A32-4A83FA41B93E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8EBC720-6B53-4905-A572-22D27B968DBA}" type="pres">
      <dgm:prSet presAssocID="{ED9ACAEC-5FB4-437F-9A32-4A83FA41B93E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C2A673F-FBBA-429D-9FE1-B5C02B435B43}" type="presOf" srcId="{1F459601-BFF2-424B-8F0C-43A6D9FEBF6D}" destId="{440C0D04-7FB3-4BF5-B3CB-D88292F925B8}" srcOrd="0" destOrd="0" presId="urn:microsoft.com/office/officeart/2005/8/layout/hList1"/>
    <dgm:cxn modelId="{012B2E44-CB4A-40BE-81AB-6C3379964A76}" srcId="{ED9ACAEC-5FB4-437F-9A32-4A83FA41B93E}" destId="{B31DF045-D44C-4218-8F86-F33C859074C8}" srcOrd="6" destOrd="0" parTransId="{4058A8CB-0CA9-49CF-86B6-3DF65C17D3A3}" sibTransId="{F61FB870-ED35-4106-A08C-C3839E47DED2}"/>
    <dgm:cxn modelId="{3BC3785E-5D70-4F3C-BF42-E4E77B43BC7C}" type="presOf" srcId="{F06F0031-3E37-4C87-8660-13F40C0A769A}" destId="{5348D499-6C27-4004-BCD8-3075BC60AD45}" srcOrd="0" destOrd="4" presId="urn:microsoft.com/office/officeart/2005/8/layout/hList1"/>
    <dgm:cxn modelId="{60DFE371-F778-4401-B560-DE1F66977D38}" srcId="{A411AF37-EA91-4101-A46E-0C4AD5685D20}" destId="{0EF9225A-1188-4723-A406-3E4B37C11D1A}" srcOrd="3" destOrd="0" parTransId="{F9900740-99F6-4C20-A53E-B9DD44ECF64D}" sibTransId="{65F87314-47B7-4ED0-A145-B24BD2E27509}"/>
    <dgm:cxn modelId="{ABFCF3C6-D8CB-4BC7-ADFF-82D754031AA2}" type="presOf" srcId="{5C46E839-B6AB-4E31-87A5-0ECEBE4DE109}" destId="{B6CDB94F-551A-45EE-9F48-2D054AF00EDC}" srcOrd="0" destOrd="0" presId="urn:microsoft.com/office/officeart/2005/8/layout/hList1"/>
    <dgm:cxn modelId="{C9566850-5013-4484-8E33-E444BAB6049F}" type="presOf" srcId="{1BCD6A65-4370-4CE4-9352-F9A18343B133}" destId="{440C0D04-7FB3-4BF5-B3CB-D88292F925B8}" srcOrd="0" destOrd="4" presId="urn:microsoft.com/office/officeart/2005/8/layout/hList1"/>
    <dgm:cxn modelId="{71F433D2-4BC3-4183-A49E-79A19A30C08D}" srcId="{8F6A6F75-0056-415F-98E8-F13084CD86CE}" destId="{1BCD6A65-4370-4CE4-9352-F9A18343B133}" srcOrd="4" destOrd="0" parTransId="{0A397AA4-8D00-4B34-B39C-82EE6C50EAEA}" sibTransId="{242321FC-4E73-4C51-98B2-6DBA9F2485C5}"/>
    <dgm:cxn modelId="{8C53BF7D-2D2F-4B09-9355-693A306B2B8C}" type="presOf" srcId="{3F2A11CA-CCC0-4A17-987E-4BA50B598308}" destId="{F8EBC720-6B53-4905-A572-22D27B968DBA}" srcOrd="0" destOrd="2" presId="urn:microsoft.com/office/officeart/2005/8/layout/hList1"/>
    <dgm:cxn modelId="{AF437A49-7712-448A-ABC3-75CFEFBFB1EE}" type="presOf" srcId="{B5A342D2-47BD-4AC6-AC7A-EB96383AE99E}" destId="{5348D499-6C27-4004-BCD8-3075BC60AD45}" srcOrd="0" destOrd="5" presId="urn:microsoft.com/office/officeart/2005/8/layout/hList1"/>
    <dgm:cxn modelId="{A01239EC-1890-4B05-A0BC-0036CBC6E74B}" type="presOf" srcId="{9D181DD9-D715-4329-95C5-B9C3398CD440}" destId="{3260A561-41E8-4B16-B563-E31971AECE8D}" srcOrd="0" destOrd="0" presId="urn:microsoft.com/office/officeart/2005/8/layout/hList1"/>
    <dgm:cxn modelId="{33ADD6E3-B4AB-4C59-90A1-1415BC7A8F0D}" srcId="{A411AF37-EA91-4101-A46E-0C4AD5685D20}" destId="{485615E0-E497-418C-9F59-53A1FABCDC7E}" srcOrd="0" destOrd="0" parTransId="{B19ABBBC-9B0E-4592-BBCA-BF95A292E326}" sibTransId="{36895CE1-BCE8-42E1-A32F-76A67731B86F}"/>
    <dgm:cxn modelId="{A3619A3D-6F65-4E6F-9705-B7F9B6C602B1}" srcId="{A411AF37-EA91-4101-A46E-0C4AD5685D20}" destId="{808D4462-45D3-406A-BFA5-30E51B1BFDF0}" srcOrd="1" destOrd="0" parTransId="{4BD609C9-F2F7-459B-A561-736C7946E679}" sibTransId="{512A3E0D-70E7-416B-9C8F-F3502F3AF339}"/>
    <dgm:cxn modelId="{4E5FD237-1763-4233-8B9B-63A06A901344}" srcId="{5C46E839-B6AB-4E31-87A5-0ECEBE4DE109}" destId="{1BC6176F-CD7B-44AA-BC6D-1BAFA848E417}" srcOrd="6" destOrd="0" parTransId="{37B6F5B8-91CF-4773-8827-0F587FFB6CA5}" sibTransId="{F6DE8F02-F121-48F1-9E56-8D770B1B4145}"/>
    <dgm:cxn modelId="{6B2F7F36-767A-4027-8F91-13543DD93069}" srcId="{A411AF37-EA91-4101-A46E-0C4AD5685D20}" destId="{16E59E4C-F57A-433E-A378-86C0ABECD371}" srcOrd="6" destOrd="0" parTransId="{FD0794B0-57AD-4E2D-A24A-5CC3CDA4B789}" sibTransId="{57E0EEE1-5091-49AB-A92D-2911FACA6ECF}"/>
    <dgm:cxn modelId="{A0172979-6922-4EAE-AE0E-0CDFE17F8E2C}" type="presOf" srcId="{ED9ACAEC-5FB4-437F-9A32-4A83FA41B93E}" destId="{408AEF81-CE77-41A3-9443-8A3CDB53FE3C}" srcOrd="0" destOrd="0" presId="urn:microsoft.com/office/officeart/2005/8/layout/hList1"/>
    <dgm:cxn modelId="{A1C91EA6-6C04-4A1F-8B1A-8062D15CA398}" type="presOf" srcId="{23207967-08CE-499E-8605-D8248F0ADB50}" destId="{F8EBC720-6B53-4905-A572-22D27B968DBA}" srcOrd="0" destOrd="3" presId="urn:microsoft.com/office/officeart/2005/8/layout/hList1"/>
    <dgm:cxn modelId="{2F040FDE-94F6-455E-9921-D76BB2948529}" type="presOf" srcId="{0EF9225A-1188-4723-A406-3E4B37C11D1A}" destId="{5348D499-6C27-4004-BCD8-3075BC60AD45}" srcOrd="0" destOrd="3" presId="urn:microsoft.com/office/officeart/2005/8/layout/hList1"/>
    <dgm:cxn modelId="{B91D36C8-F7BA-4D71-81F1-9410ABC74885}" type="presOf" srcId="{13E1EA37-579B-4126-A659-D27A99CB50E2}" destId="{3260A561-41E8-4B16-B563-E31971AECE8D}" srcOrd="0" destOrd="5" presId="urn:microsoft.com/office/officeart/2005/8/layout/hList1"/>
    <dgm:cxn modelId="{B401CF9F-AD11-49DE-8D87-C954AEF34D88}" type="presOf" srcId="{16E59E4C-F57A-433E-A378-86C0ABECD371}" destId="{5348D499-6C27-4004-BCD8-3075BC60AD45}" srcOrd="0" destOrd="6" presId="urn:microsoft.com/office/officeart/2005/8/layout/hList1"/>
    <dgm:cxn modelId="{95C112E5-A7FD-4659-B5A9-327384BD6728}" srcId="{5C46E839-B6AB-4E31-87A5-0ECEBE4DE109}" destId="{13E1EA37-579B-4126-A659-D27A99CB50E2}" srcOrd="5" destOrd="0" parTransId="{C8F5D78B-E18D-4CEA-9B3B-2010449B0779}" sibTransId="{00A03FEE-6A3D-4228-B0C6-AB54C0867A35}"/>
    <dgm:cxn modelId="{25A45B45-63B0-4818-92D9-AF28B7AD5332}" srcId="{ED9ACAEC-5FB4-437F-9A32-4A83FA41B93E}" destId="{05E7E681-80B0-4677-9A93-2C505D388B93}" srcOrd="5" destOrd="0" parTransId="{47B7725C-AAEA-4BD3-88E1-42478B214207}" sibTransId="{EA9952B6-8706-4FAF-B929-2CFC00FA812B}"/>
    <dgm:cxn modelId="{13941B65-07E7-4F79-BE4B-7BFE152DF225}" srcId="{83D19EBF-8081-4001-888B-0317F87D035E}" destId="{8F6A6F75-0056-415F-98E8-F13084CD86CE}" srcOrd="2" destOrd="0" parTransId="{AE40E990-57AB-4205-9227-EFA81BCBD836}" sibTransId="{5B4DE6CA-622A-40FD-9DA5-80B01620CBBF}"/>
    <dgm:cxn modelId="{93F10A55-F1C2-47DC-A925-9D87977B69DF}" type="presOf" srcId="{B05C3C47-C1AA-46E5-B4B2-9CD5DCDACAB3}" destId="{440C0D04-7FB3-4BF5-B3CB-D88292F925B8}" srcOrd="0" destOrd="3" presId="urn:microsoft.com/office/officeart/2005/8/layout/hList1"/>
    <dgm:cxn modelId="{59F59B56-1984-43B1-AE9A-A632B6C82DBF}" srcId="{5C46E839-B6AB-4E31-87A5-0ECEBE4DE109}" destId="{68AD3F82-67F6-4EA1-A8B3-5E3F14E36CBF}" srcOrd="2" destOrd="0" parTransId="{E5EE336D-29DF-41A1-A74E-D6E393D0C209}" sibTransId="{F280B5AD-49EF-4AFC-961F-28E1E410E665}"/>
    <dgm:cxn modelId="{1E0B2EAA-DC5F-4CC2-82ED-558F4CDDF4E8}" srcId="{A411AF37-EA91-4101-A46E-0C4AD5685D20}" destId="{B5A342D2-47BD-4AC6-AC7A-EB96383AE99E}" srcOrd="5" destOrd="0" parTransId="{E63B6C91-6D7B-4090-B19E-A06E2CFBAE74}" sibTransId="{5B0C783A-B50A-48F6-A709-155AAC3FC309}"/>
    <dgm:cxn modelId="{D54E03B3-32C2-44A7-A09B-FD5E87A2E24A}" srcId="{83D19EBF-8081-4001-888B-0317F87D035E}" destId="{5C46E839-B6AB-4E31-87A5-0ECEBE4DE109}" srcOrd="0" destOrd="0" parTransId="{DD95F7AB-4167-4A43-9480-DCDB880EB97B}" sibTransId="{53EB3156-DDE7-49DE-8B57-AD230A5ACF80}"/>
    <dgm:cxn modelId="{6BBE6BDA-AE15-4EE3-AEF2-61C9114751A6}" srcId="{83D19EBF-8081-4001-888B-0317F87D035E}" destId="{ED9ACAEC-5FB4-437F-9A32-4A83FA41B93E}" srcOrd="3" destOrd="0" parTransId="{E9FEDB89-67A2-4F57-95FA-F2FA0F98242B}" sibTransId="{A19BF0E2-AEF3-46C2-A913-D68D04DD9263}"/>
    <dgm:cxn modelId="{EF83DC0D-14F0-4127-94EF-A74C14D8934C}" srcId="{ED9ACAEC-5FB4-437F-9A32-4A83FA41B93E}" destId="{23207967-08CE-499E-8605-D8248F0ADB50}" srcOrd="3" destOrd="0" parTransId="{D4E04D42-DAC7-4F03-936B-5947329C6E58}" sibTransId="{AB8D41F3-7840-443A-8644-4101BB9E6CEC}"/>
    <dgm:cxn modelId="{9D115AFA-B13E-4213-BA64-04B2873FF182}" type="presOf" srcId="{05E7E681-80B0-4677-9A93-2C505D388B93}" destId="{F8EBC720-6B53-4905-A572-22D27B968DBA}" srcOrd="0" destOrd="5" presId="urn:microsoft.com/office/officeart/2005/8/layout/hList1"/>
    <dgm:cxn modelId="{8376871E-82C9-4BD8-B5D8-EEABE5F1A45C}" type="presOf" srcId="{9333C4DA-7DE7-4D76-B3B9-159767443FE5}" destId="{440C0D04-7FB3-4BF5-B3CB-D88292F925B8}" srcOrd="0" destOrd="1" presId="urn:microsoft.com/office/officeart/2005/8/layout/hList1"/>
    <dgm:cxn modelId="{29643015-2EE4-418B-B678-E69E9C754176}" srcId="{5C46E839-B6AB-4E31-87A5-0ECEBE4DE109}" destId="{A0E5593B-1802-47FF-B658-94E9EFB42EEA}" srcOrd="3" destOrd="0" parTransId="{D1DB150E-89EF-4ED9-BB6F-BEC27BE86443}" sibTransId="{FEC04FA9-A36B-4619-B878-E990B49970CC}"/>
    <dgm:cxn modelId="{97143DBA-BBBB-47F4-801B-5191931D203D}" type="presOf" srcId="{ECE73520-9FE2-4282-9AD1-119AAC9D27B4}" destId="{440C0D04-7FB3-4BF5-B3CB-D88292F925B8}" srcOrd="0" destOrd="6" presId="urn:microsoft.com/office/officeart/2005/8/layout/hList1"/>
    <dgm:cxn modelId="{83CA60BF-3765-4E3A-9D3A-1C016C513D41}" type="presOf" srcId="{B31DF045-D44C-4218-8F86-F33C859074C8}" destId="{F8EBC720-6B53-4905-A572-22D27B968DBA}" srcOrd="0" destOrd="6" presId="urn:microsoft.com/office/officeart/2005/8/layout/hList1"/>
    <dgm:cxn modelId="{5589532C-E4BD-4151-B4D7-24AB60DD7731}" srcId="{8F6A6F75-0056-415F-98E8-F13084CD86CE}" destId="{9333C4DA-7DE7-4D76-B3B9-159767443FE5}" srcOrd="1" destOrd="0" parTransId="{E6D86A5F-3D51-4452-9518-4816639EFB76}" sibTransId="{2446A09B-1853-4054-9E2C-05911ABE91C7}"/>
    <dgm:cxn modelId="{409AAC61-8DEE-4D4C-A788-8EEEB8D6ACEA}" srcId="{A411AF37-EA91-4101-A46E-0C4AD5685D20}" destId="{54D38459-7584-4561-8E27-D2778995824C}" srcOrd="2" destOrd="0" parTransId="{E6856CF4-83A4-4F36-A0CC-C7CA6141AFF4}" sibTransId="{E46BA4FC-BC6E-4782-ACB7-A1723AFA10E2}"/>
    <dgm:cxn modelId="{0C5A56E8-A688-4D9B-80EF-16245064486A}" srcId="{8F6A6F75-0056-415F-98E8-F13084CD86CE}" destId="{ECE73520-9FE2-4282-9AD1-119AAC9D27B4}" srcOrd="6" destOrd="0" parTransId="{D53B5A9A-BC97-42A3-B7A2-0AC49ECD4BDF}" sibTransId="{A0E4B302-7271-4FF3-9A1E-6CC5AFAE7B7A}"/>
    <dgm:cxn modelId="{0157B55D-195E-41BB-B1BA-0A3CCF164C18}" srcId="{ED9ACAEC-5FB4-437F-9A32-4A83FA41B93E}" destId="{7EB736F1-7E52-46B7-9F40-BF7B171D16BE}" srcOrd="4" destOrd="0" parTransId="{B033AA8C-7175-4A97-A769-E22A56E0E4E5}" sibTransId="{BBA6B749-EFF0-4452-B847-56BF8446B5FD}"/>
    <dgm:cxn modelId="{F2177354-8004-4B5E-8692-B6B84D7E622A}" type="presOf" srcId="{808D4462-45D3-406A-BFA5-30E51B1BFDF0}" destId="{5348D499-6C27-4004-BCD8-3075BC60AD45}" srcOrd="0" destOrd="1" presId="urn:microsoft.com/office/officeart/2005/8/layout/hList1"/>
    <dgm:cxn modelId="{B3209E2F-C766-4E5C-9EE7-CCA8D58A88E8}" type="presOf" srcId="{A0E5593B-1802-47FF-B658-94E9EFB42EEA}" destId="{3260A561-41E8-4B16-B563-E31971AECE8D}" srcOrd="0" destOrd="3" presId="urn:microsoft.com/office/officeart/2005/8/layout/hList1"/>
    <dgm:cxn modelId="{2EA149C6-3E21-449C-BBA8-76706C8A0D67}" srcId="{8F6A6F75-0056-415F-98E8-F13084CD86CE}" destId="{1F459601-BFF2-424B-8F0C-43A6D9FEBF6D}" srcOrd="0" destOrd="0" parTransId="{B211D7CE-51E6-4E7C-9EDD-32119138EE27}" sibTransId="{E1FD2AA4-DA85-4D4E-AD4E-85CE033CA154}"/>
    <dgm:cxn modelId="{89FD0C47-41FC-4418-93D6-1858DAAA5305}" type="presOf" srcId="{485615E0-E497-418C-9F59-53A1FABCDC7E}" destId="{5348D499-6C27-4004-BCD8-3075BC60AD45}" srcOrd="0" destOrd="0" presId="urn:microsoft.com/office/officeart/2005/8/layout/hList1"/>
    <dgm:cxn modelId="{F1CA7F3C-9910-47C7-A09F-812B16F8E7E0}" srcId="{83D19EBF-8081-4001-888B-0317F87D035E}" destId="{A411AF37-EA91-4101-A46E-0C4AD5685D20}" srcOrd="1" destOrd="0" parTransId="{B545BEBA-E11A-4577-8C02-C0A18B2006C2}" sibTransId="{1B639707-0C1E-4D51-BFBC-5374A9E2B20E}"/>
    <dgm:cxn modelId="{7614AA4C-8828-4512-BF6C-AA8E2430CD94}" type="presOf" srcId="{83D19EBF-8081-4001-888B-0317F87D035E}" destId="{02F81912-4290-492A-95F2-0B1118B875B3}" srcOrd="0" destOrd="0" presId="urn:microsoft.com/office/officeart/2005/8/layout/hList1"/>
    <dgm:cxn modelId="{44CA9286-296E-4ADD-B185-C5D5D83EA32D}" type="presOf" srcId="{7EB736F1-7E52-46B7-9F40-BF7B171D16BE}" destId="{F8EBC720-6B53-4905-A572-22D27B968DBA}" srcOrd="0" destOrd="4" presId="urn:microsoft.com/office/officeart/2005/8/layout/hList1"/>
    <dgm:cxn modelId="{D3E61CEA-2A0F-4EBC-A991-743053C29974}" type="presOf" srcId="{08FD7173-1D06-47A6-B931-E51F6322C7DE}" destId="{3260A561-41E8-4B16-B563-E31971AECE8D}" srcOrd="0" destOrd="1" presId="urn:microsoft.com/office/officeart/2005/8/layout/hList1"/>
    <dgm:cxn modelId="{9469D9B6-E6FE-415B-B1CC-E27617F26344}" srcId="{ED9ACAEC-5FB4-437F-9A32-4A83FA41B93E}" destId="{72BB85DB-FBCA-405A-B1D2-12B91A159893}" srcOrd="0" destOrd="0" parTransId="{36D0CEE2-A2E9-44A9-9927-BFC92E6FA898}" sibTransId="{1127D224-4B65-4C3E-BDD8-F648B8E254EC}"/>
    <dgm:cxn modelId="{A1FD1452-C8FF-4208-B3CA-D0BFE3A48ECE}" type="presOf" srcId="{B2225DE0-8853-40F3-AF54-D59E80ED3103}" destId="{440C0D04-7FB3-4BF5-B3CB-D88292F925B8}" srcOrd="0" destOrd="5" presId="urn:microsoft.com/office/officeart/2005/8/layout/hList1"/>
    <dgm:cxn modelId="{6AE5DBCF-DF61-4074-8DC2-2A8D9CE8E7E1}" srcId="{8F6A6F75-0056-415F-98E8-F13084CD86CE}" destId="{27BB48D8-EEF0-4A54-906D-56CF148794B0}" srcOrd="2" destOrd="0" parTransId="{F36E4B0E-396A-4277-B72A-03A615FC4856}" sibTransId="{A214EE74-191E-4F02-AA44-214FBB0CDC50}"/>
    <dgm:cxn modelId="{F72FF36A-B307-4E03-9FB3-ECC00B5F5060}" srcId="{8F6A6F75-0056-415F-98E8-F13084CD86CE}" destId="{B2225DE0-8853-40F3-AF54-D59E80ED3103}" srcOrd="5" destOrd="0" parTransId="{45685075-7F39-4ADB-8400-C0A04478387E}" sibTransId="{676D4F6D-D014-44C0-BE05-BFB1CB0FF08A}"/>
    <dgm:cxn modelId="{267E5613-768D-4BF0-A88C-1FBCC1095F09}" srcId="{ED9ACAEC-5FB4-437F-9A32-4A83FA41B93E}" destId="{743CA144-D194-47C8-9BCA-A28A069DAE13}" srcOrd="1" destOrd="0" parTransId="{8E33B2EA-A7E8-409E-A507-1292A9C2F611}" sibTransId="{20080788-4661-4F12-ABEC-21673FBA0CDF}"/>
    <dgm:cxn modelId="{21AB7BC7-1C73-4F4B-B14F-83943D0F8246}" type="presOf" srcId="{1BC6176F-CD7B-44AA-BC6D-1BAFA848E417}" destId="{3260A561-41E8-4B16-B563-E31971AECE8D}" srcOrd="0" destOrd="6" presId="urn:microsoft.com/office/officeart/2005/8/layout/hList1"/>
    <dgm:cxn modelId="{59E374FE-9B64-498C-BE2A-80815194EB6A}" type="presOf" srcId="{68AD3F82-67F6-4EA1-A8B3-5E3F14E36CBF}" destId="{3260A561-41E8-4B16-B563-E31971AECE8D}" srcOrd="0" destOrd="2" presId="urn:microsoft.com/office/officeart/2005/8/layout/hList1"/>
    <dgm:cxn modelId="{1C0CFB66-45A7-4757-BE4C-BD39FFA04C31}" type="presOf" srcId="{743CA144-D194-47C8-9BCA-A28A069DAE13}" destId="{F8EBC720-6B53-4905-A572-22D27B968DBA}" srcOrd="0" destOrd="1" presId="urn:microsoft.com/office/officeart/2005/8/layout/hList1"/>
    <dgm:cxn modelId="{C8823D32-945F-4375-B2CF-CCD98E4A5F85}" srcId="{5C46E839-B6AB-4E31-87A5-0ECEBE4DE109}" destId="{045A9482-E1BF-41FC-8B43-B01E7B979EB6}" srcOrd="4" destOrd="0" parTransId="{43F1AB2F-8A1E-44BC-A247-14B2C465B7C4}" sibTransId="{3A177CA2-85EA-4906-ABD0-5BD2DC06E4AF}"/>
    <dgm:cxn modelId="{E27999DC-8577-415D-B7DA-4BF2730341F2}" srcId="{5C46E839-B6AB-4E31-87A5-0ECEBE4DE109}" destId="{08FD7173-1D06-47A6-B931-E51F6322C7DE}" srcOrd="1" destOrd="0" parTransId="{D1268D42-4BF3-441B-B02B-2B487C68C836}" sibTransId="{021F5375-D24D-4975-BC30-DE73A6857259}"/>
    <dgm:cxn modelId="{66CFFD6E-B55F-4633-96CF-DE135E8D5900}" type="presOf" srcId="{27BB48D8-EEF0-4A54-906D-56CF148794B0}" destId="{440C0D04-7FB3-4BF5-B3CB-D88292F925B8}" srcOrd="0" destOrd="2" presId="urn:microsoft.com/office/officeart/2005/8/layout/hList1"/>
    <dgm:cxn modelId="{8AF3EFF0-A91E-4FB1-8437-DE7F2726392D}" srcId="{A411AF37-EA91-4101-A46E-0C4AD5685D20}" destId="{F06F0031-3E37-4C87-8660-13F40C0A769A}" srcOrd="4" destOrd="0" parTransId="{263C1C6D-48CC-4DCE-9C50-88135AA81403}" sibTransId="{84D94EA5-516B-43FD-8B93-B7C97E128A5C}"/>
    <dgm:cxn modelId="{78D8A0BE-6B66-4FA5-972D-B6345F603531}" srcId="{ED9ACAEC-5FB4-437F-9A32-4A83FA41B93E}" destId="{3F2A11CA-CCC0-4A17-987E-4BA50B598308}" srcOrd="2" destOrd="0" parTransId="{6ACC838D-F128-4452-A662-CF06895CAA60}" sibTransId="{A7A63BB0-26DF-4CC4-9F11-8BB1545F7C60}"/>
    <dgm:cxn modelId="{4C2232A3-B2C1-44C7-A4E2-D7E8CDE8D789}" type="presOf" srcId="{A411AF37-EA91-4101-A46E-0C4AD5685D20}" destId="{316D751B-640F-42ED-B756-63D8C98A2F1A}" srcOrd="0" destOrd="0" presId="urn:microsoft.com/office/officeart/2005/8/layout/hList1"/>
    <dgm:cxn modelId="{250046EF-F03E-41B9-BEAD-F22C64F55DF7}" srcId="{8F6A6F75-0056-415F-98E8-F13084CD86CE}" destId="{B05C3C47-C1AA-46E5-B4B2-9CD5DCDACAB3}" srcOrd="3" destOrd="0" parTransId="{B550E9DB-DA8A-44CD-AAEF-529A074D7132}" sibTransId="{01B9AE7D-F0FB-4C19-9A73-7D4044E8DD69}"/>
    <dgm:cxn modelId="{5A0F6B44-B871-4994-8C2E-7408C8D7B09F}" type="presOf" srcId="{045A9482-E1BF-41FC-8B43-B01E7B979EB6}" destId="{3260A561-41E8-4B16-B563-E31971AECE8D}" srcOrd="0" destOrd="4" presId="urn:microsoft.com/office/officeart/2005/8/layout/hList1"/>
    <dgm:cxn modelId="{C352EFE3-6907-4E54-A04C-A02F3073AADF}" type="presOf" srcId="{54D38459-7584-4561-8E27-D2778995824C}" destId="{5348D499-6C27-4004-BCD8-3075BC60AD45}" srcOrd="0" destOrd="2" presId="urn:microsoft.com/office/officeart/2005/8/layout/hList1"/>
    <dgm:cxn modelId="{6BFF23F8-CD84-476C-B1DE-863230D9B506}" srcId="{5C46E839-B6AB-4E31-87A5-0ECEBE4DE109}" destId="{9D181DD9-D715-4329-95C5-B9C3398CD440}" srcOrd="0" destOrd="0" parTransId="{7EFFCBDB-DEED-4CE7-97D1-E35FE11D6395}" sibTransId="{715AF1C3-C798-4687-8A7C-614941172323}"/>
    <dgm:cxn modelId="{D86BD829-CB5C-4979-9411-E7B1FF475A19}" type="presOf" srcId="{8F6A6F75-0056-415F-98E8-F13084CD86CE}" destId="{71DB0301-7D83-4647-9C9C-DE8EDFD91AA2}" srcOrd="0" destOrd="0" presId="urn:microsoft.com/office/officeart/2005/8/layout/hList1"/>
    <dgm:cxn modelId="{0468D2FE-D049-48CC-948D-5ABE78130B38}" type="presOf" srcId="{72BB85DB-FBCA-405A-B1D2-12B91A159893}" destId="{F8EBC720-6B53-4905-A572-22D27B968DBA}" srcOrd="0" destOrd="0" presId="urn:microsoft.com/office/officeart/2005/8/layout/hList1"/>
    <dgm:cxn modelId="{985D783D-17BC-4DF9-AC7E-992070EEC9AC}" type="presParOf" srcId="{02F81912-4290-492A-95F2-0B1118B875B3}" destId="{04DB23CC-42AE-45E8-BCED-3CDE3FA9D482}" srcOrd="0" destOrd="0" presId="urn:microsoft.com/office/officeart/2005/8/layout/hList1"/>
    <dgm:cxn modelId="{4852B588-7589-418C-913D-CFAF59CAD4EF}" type="presParOf" srcId="{04DB23CC-42AE-45E8-BCED-3CDE3FA9D482}" destId="{B6CDB94F-551A-45EE-9F48-2D054AF00EDC}" srcOrd="0" destOrd="0" presId="urn:microsoft.com/office/officeart/2005/8/layout/hList1"/>
    <dgm:cxn modelId="{9FE86B53-ED3E-469D-BAFA-809B11423C0C}" type="presParOf" srcId="{04DB23CC-42AE-45E8-BCED-3CDE3FA9D482}" destId="{3260A561-41E8-4B16-B563-E31971AECE8D}" srcOrd="1" destOrd="0" presId="urn:microsoft.com/office/officeart/2005/8/layout/hList1"/>
    <dgm:cxn modelId="{28B2FEF2-2888-4E84-B958-327730D08019}" type="presParOf" srcId="{02F81912-4290-492A-95F2-0B1118B875B3}" destId="{88C2BB3F-A8E0-44C5-8AD3-AE7E25179E53}" srcOrd="1" destOrd="0" presId="urn:microsoft.com/office/officeart/2005/8/layout/hList1"/>
    <dgm:cxn modelId="{A257E771-9036-43E1-B1B7-65BDF2E6AE8A}" type="presParOf" srcId="{02F81912-4290-492A-95F2-0B1118B875B3}" destId="{EEFA1708-C9ED-4B71-8119-E4776B0F0D04}" srcOrd="2" destOrd="0" presId="urn:microsoft.com/office/officeart/2005/8/layout/hList1"/>
    <dgm:cxn modelId="{208C94FE-5AFA-4CD9-85C0-9716FDAD3FD6}" type="presParOf" srcId="{EEFA1708-C9ED-4B71-8119-E4776B0F0D04}" destId="{316D751B-640F-42ED-B756-63D8C98A2F1A}" srcOrd="0" destOrd="0" presId="urn:microsoft.com/office/officeart/2005/8/layout/hList1"/>
    <dgm:cxn modelId="{E980A521-5C30-4541-855E-D80B85BA373E}" type="presParOf" srcId="{EEFA1708-C9ED-4B71-8119-E4776B0F0D04}" destId="{5348D499-6C27-4004-BCD8-3075BC60AD45}" srcOrd="1" destOrd="0" presId="urn:microsoft.com/office/officeart/2005/8/layout/hList1"/>
    <dgm:cxn modelId="{EAB1D41D-88EB-4C8B-8A5C-D5AF944AB788}" type="presParOf" srcId="{02F81912-4290-492A-95F2-0B1118B875B3}" destId="{3E9B8516-3901-4995-812A-9FFE2E18F6A4}" srcOrd="3" destOrd="0" presId="urn:microsoft.com/office/officeart/2005/8/layout/hList1"/>
    <dgm:cxn modelId="{487FE183-3762-44D0-8393-1FF9D854520E}" type="presParOf" srcId="{02F81912-4290-492A-95F2-0B1118B875B3}" destId="{615493C9-8349-4335-AA22-65E55893AB10}" srcOrd="4" destOrd="0" presId="urn:microsoft.com/office/officeart/2005/8/layout/hList1"/>
    <dgm:cxn modelId="{88347296-2B37-43D9-AB64-2362E53C09FD}" type="presParOf" srcId="{615493C9-8349-4335-AA22-65E55893AB10}" destId="{71DB0301-7D83-4647-9C9C-DE8EDFD91AA2}" srcOrd="0" destOrd="0" presId="urn:microsoft.com/office/officeart/2005/8/layout/hList1"/>
    <dgm:cxn modelId="{B7AE3A9D-89E9-4180-BE9C-CE5EF9723C46}" type="presParOf" srcId="{615493C9-8349-4335-AA22-65E55893AB10}" destId="{440C0D04-7FB3-4BF5-B3CB-D88292F925B8}" srcOrd="1" destOrd="0" presId="urn:microsoft.com/office/officeart/2005/8/layout/hList1"/>
    <dgm:cxn modelId="{8D8839B2-34E0-411D-8E8C-50E59B3A6F10}" type="presParOf" srcId="{02F81912-4290-492A-95F2-0B1118B875B3}" destId="{72588606-6FBA-40A3-BC68-177D1C952367}" srcOrd="5" destOrd="0" presId="urn:microsoft.com/office/officeart/2005/8/layout/hList1"/>
    <dgm:cxn modelId="{56D83216-E558-46CF-B932-F4351B8625E5}" type="presParOf" srcId="{02F81912-4290-492A-95F2-0B1118B875B3}" destId="{7582E48B-2BDB-40CC-9509-C36CCF8C3A69}" srcOrd="6" destOrd="0" presId="urn:microsoft.com/office/officeart/2005/8/layout/hList1"/>
    <dgm:cxn modelId="{99153C7F-A015-4516-8AD8-A51DE0F3A9AF}" type="presParOf" srcId="{7582E48B-2BDB-40CC-9509-C36CCF8C3A69}" destId="{408AEF81-CE77-41A3-9443-8A3CDB53FE3C}" srcOrd="0" destOrd="0" presId="urn:microsoft.com/office/officeart/2005/8/layout/hList1"/>
    <dgm:cxn modelId="{C8E90EF6-D8EF-42CE-8B9A-F3FF43088B7F}" type="presParOf" srcId="{7582E48B-2BDB-40CC-9509-C36CCF8C3A69}" destId="{F8EBC720-6B53-4905-A572-22D27B968DB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D544AC-6EE2-4080-944A-16EDB698F25E}">
      <dsp:nvSpPr>
        <dsp:cNvPr id="0" name=""/>
        <dsp:cNvSpPr/>
      </dsp:nvSpPr>
      <dsp:spPr>
        <a:xfrm>
          <a:off x="-5116991" y="-783865"/>
          <a:ext cx="6093692" cy="6093692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679BF4-7D17-4A8F-9F1F-EEFE5165BFFA}">
      <dsp:nvSpPr>
        <dsp:cNvPr id="0" name=""/>
        <dsp:cNvSpPr/>
      </dsp:nvSpPr>
      <dsp:spPr>
        <a:xfrm>
          <a:off x="511409" y="347955"/>
          <a:ext cx="7655708" cy="69627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667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b="1" kern="1200" smtClean="0"/>
            <a:t>Strategically led</a:t>
          </a:r>
          <a:endParaRPr lang="en-GB" sz="2100" b="1" kern="1200" dirty="0"/>
        </a:p>
      </dsp:txBody>
      <dsp:txXfrm>
        <a:off x="511409" y="347955"/>
        <a:ext cx="7655708" cy="696273"/>
      </dsp:txXfrm>
    </dsp:sp>
    <dsp:sp modelId="{3922EB88-6D93-409D-BB73-F847D48D49FA}">
      <dsp:nvSpPr>
        <dsp:cNvPr id="0" name=""/>
        <dsp:cNvSpPr/>
      </dsp:nvSpPr>
      <dsp:spPr>
        <a:xfrm>
          <a:off x="76237" y="260921"/>
          <a:ext cx="870342" cy="8703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B9CE1E-178F-444C-8DAA-3E35D2EECC10}">
      <dsp:nvSpPr>
        <dsp:cNvPr id="0" name=""/>
        <dsp:cNvSpPr/>
      </dsp:nvSpPr>
      <dsp:spPr>
        <a:xfrm>
          <a:off x="910599" y="1392547"/>
          <a:ext cx="7256518" cy="696273"/>
        </a:xfrm>
        <a:prstGeom prst="rect">
          <a:avLst/>
        </a:prstGeom>
        <a:solidFill>
          <a:schemeClr val="accent3">
            <a:hueOff val="545611"/>
            <a:satOff val="-721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667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b="1" kern="1200" dirty="0" smtClean="0"/>
            <a:t>A ‘whole system’ process, involving staff across the service and at every level</a:t>
          </a:r>
          <a:endParaRPr lang="en-GB" sz="2100" b="1" kern="1200" dirty="0"/>
        </a:p>
      </dsp:txBody>
      <dsp:txXfrm>
        <a:off x="910599" y="1392547"/>
        <a:ext cx="7256518" cy="696273"/>
      </dsp:txXfrm>
    </dsp:sp>
    <dsp:sp modelId="{27D2C08C-D9B0-4B79-997B-B1FA28D82CD9}">
      <dsp:nvSpPr>
        <dsp:cNvPr id="0" name=""/>
        <dsp:cNvSpPr/>
      </dsp:nvSpPr>
      <dsp:spPr>
        <a:xfrm>
          <a:off x="475427" y="1305513"/>
          <a:ext cx="870342" cy="8703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545611"/>
              <a:satOff val="-721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ECD87D-BAAE-4C78-93A9-DCAF0C3871F0}">
      <dsp:nvSpPr>
        <dsp:cNvPr id="0" name=""/>
        <dsp:cNvSpPr/>
      </dsp:nvSpPr>
      <dsp:spPr>
        <a:xfrm>
          <a:off x="861254" y="2419398"/>
          <a:ext cx="7256518" cy="696273"/>
        </a:xfrm>
        <a:prstGeom prst="rect">
          <a:avLst/>
        </a:prstGeom>
        <a:solidFill>
          <a:schemeClr val="accent3">
            <a:hueOff val="1091223"/>
            <a:satOff val="-1442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667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b="1" kern="1200" dirty="0" smtClean="0"/>
            <a:t>A collaborative approach which involves children, young people and their parents and carers</a:t>
          </a:r>
          <a:endParaRPr lang="en-GB" sz="2100" b="1" kern="1200" dirty="0"/>
        </a:p>
      </dsp:txBody>
      <dsp:txXfrm>
        <a:off x="861254" y="2419398"/>
        <a:ext cx="7256518" cy="696273"/>
      </dsp:txXfrm>
    </dsp:sp>
    <dsp:sp modelId="{22982A01-4179-4154-A32A-98E97A420EF5}">
      <dsp:nvSpPr>
        <dsp:cNvPr id="0" name=""/>
        <dsp:cNvSpPr/>
      </dsp:nvSpPr>
      <dsp:spPr>
        <a:xfrm>
          <a:off x="475427" y="2350105"/>
          <a:ext cx="870342" cy="8703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091223"/>
              <a:satOff val="-1442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0F4169-0D94-4E02-829A-F20A74921BF3}">
      <dsp:nvSpPr>
        <dsp:cNvPr id="0" name=""/>
        <dsp:cNvSpPr/>
      </dsp:nvSpPr>
      <dsp:spPr>
        <a:xfrm>
          <a:off x="511409" y="3481732"/>
          <a:ext cx="7655708" cy="696273"/>
        </a:xfrm>
        <a:prstGeom prst="rect">
          <a:avLst/>
        </a:prstGeom>
        <a:solidFill>
          <a:schemeClr val="accent3">
            <a:hueOff val="1636834"/>
            <a:satOff val="-2163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667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b="1" kern="1200" smtClean="0"/>
            <a:t>Continuous improvement</a:t>
          </a:r>
          <a:endParaRPr lang="en-GB" sz="2100" b="1" kern="1200" dirty="0"/>
        </a:p>
      </dsp:txBody>
      <dsp:txXfrm>
        <a:off x="511409" y="3481732"/>
        <a:ext cx="7655708" cy="696273"/>
      </dsp:txXfrm>
    </dsp:sp>
    <dsp:sp modelId="{E1806727-0663-4B33-93C0-257E1CF8860A}">
      <dsp:nvSpPr>
        <dsp:cNvPr id="0" name=""/>
        <dsp:cNvSpPr/>
      </dsp:nvSpPr>
      <dsp:spPr>
        <a:xfrm>
          <a:off x="76237" y="3394697"/>
          <a:ext cx="870342" cy="8703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636834"/>
              <a:satOff val="-2163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BBB9F2-F98F-4C5D-8AE9-078B2BFF7AFE}">
      <dsp:nvSpPr>
        <dsp:cNvPr id="0" name=""/>
        <dsp:cNvSpPr/>
      </dsp:nvSpPr>
      <dsp:spPr>
        <a:xfrm>
          <a:off x="2366521" y="0"/>
          <a:ext cx="3953757" cy="118308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400" kern="1200" dirty="0" smtClean="0"/>
            <a:t>4 Themes</a:t>
          </a:r>
          <a:endParaRPr lang="en-GB" sz="4400" kern="1200" dirty="0"/>
        </a:p>
      </dsp:txBody>
      <dsp:txXfrm>
        <a:off x="2401172" y="34651"/>
        <a:ext cx="3884455" cy="1113782"/>
      </dsp:txXfrm>
    </dsp:sp>
    <dsp:sp modelId="{409E0A41-0DAB-456A-AEDE-294335F293EF}">
      <dsp:nvSpPr>
        <dsp:cNvPr id="0" name=""/>
        <dsp:cNvSpPr/>
      </dsp:nvSpPr>
      <dsp:spPr>
        <a:xfrm rot="5400000">
          <a:off x="4121571" y="1212661"/>
          <a:ext cx="443656" cy="5323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200" kern="1200"/>
        </a:p>
      </dsp:txBody>
      <dsp:txXfrm rot="-5400000">
        <a:off x="4183683" y="1257027"/>
        <a:ext cx="319433" cy="310559"/>
      </dsp:txXfrm>
    </dsp:sp>
    <dsp:sp modelId="{C72F137A-5AE8-42BE-BE68-51750DCD04EB}">
      <dsp:nvSpPr>
        <dsp:cNvPr id="0" name=""/>
        <dsp:cNvSpPr/>
      </dsp:nvSpPr>
      <dsp:spPr>
        <a:xfrm>
          <a:off x="2366521" y="1774626"/>
          <a:ext cx="3953757" cy="118308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kern="1200" dirty="0" smtClean="0"/>
            <a:t>16 domains</a:t>
          </a:r>
          <a:endParaRPr lang="en-GB" sz="4000" kern="1200" dirty="0"/>
        </a:p>
      </dsp:txBody>
      <dsp:txXfrm>
        <a:off x="2401172" y="1809277"/>
        <a:ext cx="3884455" cy="1113782"/>
      </dsp:txXfrm>
    </dsp:sp>
    <dsp:sp modelId="{205726F0-9C38-4616-AE8A-E17410A8DFC8}">
      <dsp:nvSpPr>
        <dsp:cNvPr id="0" name=""/>
        <dsp:cNvSpPr/>
      </dsp:nvSpPr>
      <dsp:spPr>
        <a:xfrm rot="5400000">
          <a:off x="4121571" y="2987287"/>
          <a:ext cx="443656" cy="5323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200" kern="1200"/>
        </a:p>
      </dsp:txBody>
      <dsp:txXfrm rot="-5400000">
        <a:off x="4183683" y="3031653"/>
        <a:ext cx="319433" cy="310559"/>
      </dsp:txXfrm>
    </dsp:sp>
    <dsp:sp modelId="{B3D97C6D-2260-4A6F-9CC9-399E339C4DDD}">
      <dsp:nvSpPr>
        <dsp:cNvPr id="0" name=""/>
        <dsp:cNvSpPr/>
      </dsp:nvSpPr>
      <dsp:spPr>
        <a:xfrm>
          <a:off x="2366521" y="3549252"/>
          <a:ext cx="3953757" cy="118308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 dirty="0" smtClean="0"/>
            <a:t>4 stages of practice</a:t>
          </a:r>
          <a:endParaRPr lang="en-GB" sz="3600" kern="1200" dirty="0"/>
        </a:p>
      </dsp:txBody>
      <dsp:txXfrm>
        <a:off x="2401172" y="3583903"/>
        <a:ext cx="3884455" cy="11137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CDB94F-551A-45EE-9F48-2D054AF00EDC}">
      <dsp:nvSpPr>
        <dsp:cNvPr id="0" name=""/>
        <dsp:cNvSpPr/>
      </dsp:nvSpPr>
      <dsp:spPr>
        <a:xfrm>
          <a:off x="3275" y="673583"/>
          <a:ext cx="1969777" cy="701501"/>
        </a:xfrm>
        <a:prstGeom prst="rect">
          <a:avLst/>
        </a:prstGeom>
        <a:solidFill>
          <a:schemeClr val="tx2"/>
        </a:solidFill>
        <a:ln w="2540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LEADERSHIP &amp; MANAGEMENT</a:t>
          </a:r>
          <a:endParaRPr lang="en-GB" sz="1400" kern="1200" dirty="0"/>
        </a:p>
      </dsp:txBody>
      <dsp:txXfrm>
        <a:off x="3275" y="673583"/>
        <a:ext cx="1969777" cy="701501"/>
      </dsp:txXfrm>
    </dsp:sp>
    <dsp:sp modelId="{3260A561-41E8-4B16-B563-E31971AECE8D}">
      <dsp:nvSpPr>
        <dsp:cNvPr id="0" name=""/>
        <dsp:cNvSpPr/>
      </dsp:nvSpPr>
      <dsp:spPr>
        <a:xfrm>
          <a:off x="3275" y="1375085"/>
          <a:ext cx="1969777" cy="3184886"/>
        </a:xfrm>
        <a:prstGeom prst="rect">
          <a:avLst/>
        </a:prstGeom>
        <a:solidFill>
          <a:schemeClr val="tx2">
            <a:lumMod val="20000"/>
            <a:lumOff val="80000"/>
            <a:alpha val="90000"/>
          </a:schemeClr>
        </a:solidFill>
        <a:ln w="25400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i="0" kern="1200" dirty="0" smtClean="0"/>
            <a:t>Organisational vision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i="0" kern="1200" dirty="0" smtClean="0"/>
            <a:t>Organisational commitment to collection and collation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i="0" kern="1200" dirty="0" smtClean="0"/>
            <a:t>Organisational commitment to</a:t>
          </a:r>
          <a:br>
            <a:rPr lang="en-GB" sz="1400" i="0" kern="1200" dirty="0" smtClean="0"/>
          </a:br>
          <a:r>
            <a:rPr lang="en-GB" sz="1400" i="0" kern="1200" dirty="0" smtClean="0"/>
            <a:t>interpretation and use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i="0" kern="1200" dirty="0" smtClean="0"/>
            <a:t>Organisational culture supportive of use and learning</a:t>
          </a:r>
          <a:endParaRPr lang="en-GB" sz="1400" kern="1200" dirty="0"/>
        </a:p>
      </dsp:txBody>
      <dsp:txXfrm>
        <a:off x="3275" y="1375085"/>
        <a:ext cx="1969777" cy="3184886"/>
      </dsp:txXfrm>
    </dsp:sp>
    <dsp:sp modelId="{316D751B-640F-42ED-B756-63D8C98A2F1A}">
      <dsp:nvSpPr>
        <dsp:cNvPr id="0" name=""/>
        <dsp:cNvSpPr/>
      </dsp:nvSpPr>
      <dsp:spPr>
        <a:xfrm>
          <a:off x="2248822" y="673583"/>
          <a:ext cx="1969777" cy="701501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accent3">
              <a:shade val="50000"/>
              <a:hueOff val="9118"/>
              <a:satOff val="5583"/>
              <a:lumOff val="184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i="0" kern="1200" dirty="0" smtClean="0"/>
            <a:t>STAFF DEVELOPMENT</a:t>
          </a:r>
          <a:endParaRPr lang="en-GB" sz="1400" b="1" kern="1200" dirty="0"/>
        </a:p>
      </dsp:txBody>
      <dsp:txXfrm>
        <a:off x="2248822" y="673583"/>
        <a:ext cx="1969777" cy="701501"/>
      </dsp:txXfrm>
    </dsp:sp>
    <dsp:sp modelId="{5348D499-6C27-4004-BCD8-3075BC60AD45}">
      <dsp:nvSpPr>
        <dsp:cNvPr id="0" name=""/>
        <dsp:cNvSpPr/>
      </dsp:nvSpPr>
      <dsp:spPr>
        <a:xfrm>
          <a:off x="2248822" y="1375085"/>
          <a:ext cx="1969777" cy="3184886"/>
        </a:xfrm>
        <a:prstGeom prst="rect">
          <a:avLst/>
        </a:prstGeom>
        <a:solidFill>
          <a:schemeClr val="bg2">
            <a:lumMod val="20000"/>
            <a:lumOff val="80000"/>
            <a:alpha val="90000"/>
          </a:schemeClr>
        </a:solidFill>
        <a:ln w="25400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i="0" kern="1200" dirty="0" smtClean="0"/>
            <a:t>Understanding of different data sources (including measures)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i="0" kern="1200" dirty="0" smtClean="0"/>
            <a:t>Use of measures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i="0" kern="1200" dirty="0" smtClean="0"/>
            <a:t>Training and Continued</a:t>
          </a:r>
          <a:br>
            <a:rPr lang="en-GB" sz="1400" i="0" kern="1200" dirty="0" smtClean="0"/>
          </a:br>
          <a:r>
            <a:rPr lang="en-GB" sz="1400" i="0" kern="1200" dirty="0" smtClean="0"/>
            <a:t>Professional Development (CPD)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i="0" kern="1200" dirty="0" smtClean="0"/>
            <a:t>Review of measures and feedback in supervision</a:t>
          </a:r>
          <a:endParaRPr lang="en-GB" sz="1400" kern="1200" dirty="0"/>
        </a:p>
      </dsp:txBody>
      <dsp:txXfrm>
        <a:off x="2248822" y="1375085"/>
        <a:ext cx="1969777" cy="3184886"/>
      </dsp:txXfrm>
    </dsp:sp>
    <dsp:sp modelId="{71DB0301-7D83-4647-9C9C-DE8EDFD91AA2}">
      <dsp:nvSpPr>
        <dsp:cNvPr id="0" name=""/>
        <dsp:cNvSpPr/>
      </dsp:nvSpPr>
      <dsp:spPr>
        <a:xfrm>
          <a:off x="4494368" y="673583"/>
          <a:ext cx="1969777" cy="701501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3">
              <a:shade val="50000"/>
              <a:hueOff val="18235"/>
              <a:satOff val="11165"/>
              <a:lumOff val="369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i="0" kern="1200" dirty="0" smtClean="0"/>
            <a:t>INFRASTRUCTURE AND</a:t>
          </a:r>
          <a:br>
            <a:rPr lang="en-GB" sz="1400" b="1" i="0" kern="1200" dirty="0" smtClean="0"/>
          </a:br>
          <a:r>
            <a:rPr lang="en-GB" sz="1400" b="1" i="0" kern="1200" dirty="0" smtClean="0"/>
            <a:t>INFORMATION MANAGEMENT</a:t>
          </a:r>
          <a:endParaRPr lang="en-GB" sz="1400" b="1" kern="1200" dirty="0"/>
        </a:p>
      </dsp:txBody>
      <dsp:txXfrm>
        <a:off x="4494368" y="673583"/>
        <a:ext cx="1969777" cy="701501"/>
      </dsp:txXfrm>
    </dsp:sp>
    <dsp:sp modelId="{440C0D04-7FB3-4BF5-B3CB-D88292F925B8}">
      <dsp:nvSpPr>
        <dsp:cNvPr id="0" name=""/>
        <dsp:cNvSpPr/>
      </dsp:nvSpPr>
      <dsp:spPr>
        <a:xfrm>
          <a:off x="4494368" y="1375085"/>
          <a:ext cx="1969777" cy="3184886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Enabling data use in direct practice with clients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Enabling use of data at practitioner level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400" kern="1200" dirty="0" smtClean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Enabling use of data at team level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400" kern="1200" dirty="0" smtClean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Enabling use of data at service level</a:t>
          </a:r>
        </a:p>
      </dsp:txBody>
      <dsp:txXfrm>
        <a:off x="4494368" y="1375085"/>
        <a:ext cx="1969777" cy="3184886"/>
      </dsp:txXfrm>
    </dsp:sp>
    <dsp:sp modelId="{408AEF81-CE77-41A3-9443-8A3CDB53FE3C}">
      <dsp:nvSpPr>
        <dsp:cNvPr id="0" name=""/>
        <dsp:cNvSpPr/>
      </dsp:nvSpPr>
      <dsp:spPr>
        <a:xfrm>
          <a:off x="6739914" y="673583"/>
          <a:ext cx="1969777" cy="701501"/>
        </a:xfrm>
        <a:prstGeom prst="rect">
          <a:avLst/>
        </a:prstGeom>
        <a:solidFill>
          <a:schemeClr val="accent5"/>
        </a:solidFill>
        <a:ln w="25400" cap="flat" cmpd="sng" algn="ctr">
          <a:solidFill>
            <a:schemeClr val="accent3">
              <a:shade val="50000"/>
              <a:hueOff val="9118"/>
              <a:satOff val="5583"/>
              <a:lumOff val="184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i="0" kern="1200" dirty="0" smtClean="0"/>
            <a:t>SERVICE USER EXPERIENCE</a:t>
          </a:r>
          <a:endParaRPr lang="en-GB" sz="1400" b="1" kern="1200" dirty="0"/>
        </a:p>
      </dsp:txBody>
      <dsp:txXfrm>
        <a:off x="6739914" y="673583"/>
        <a:ext cx="1969777" cy="701501"/>
      </dsp:txXfrm>
    </dsp:sp>
    <dsp:sp modelId="{F8EBC720-6B53-4905-A572-22D27B968DBA}">
      <dsp:nvSpPr>
        <dsp:cNvPr id="0" name=""/>
        <dsp:cNvSpPr/>
      </dsp:nvSpPr>
      <dsp:spPr>
        <a:xfrm>
          <a:off x="6739914" y="1375085"/>
          <a:ext cx="1969777" cy="3184886"/>
        </a:xfrm>
        <a:prstGeom prst="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25400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i="0" kern="1200" dirty="0" smtClean="0"/>
            <a:t>Service user ‘s understanding of measures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i="0" kern="1200" dirty="0" smtClean="0"/>
            <a:t>Communication with service users about measures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i="0" kern="1200" dirty="0" smtClean="0"/>
            <a:t>Collaborative setting of goals and choice of measures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i="0" kern="1200" dirty="0" smtClean="0"/>
            <a:t>Service user’s feedback</a:t>
          </a:r>
          <a:br>
            <a:rPr lang="en-GB" sz="1400" i="0" kern="1200" dirty="0" smtClean="0"/>
          </a:br>
          <a:r>
            <a:rPr lang="en-GB" sz="1400" i="0" kern="1200" dirty="0" smtClean="0"/>
            <a:t>on support</a:t>
          </a:r>
          <a:endParaRPr lang="en-GB" sz="1400" kern="1200" dirty="0"/>
        </a:p>
      </dsp:txBody>
      <dsp:txXfrm>
        <a:off x="6739914" y="1375085"/>
        <a:ext cx="1969777" cy="31848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3" name="Shape 123"/>
          <p:cNvSpPr>
            <a:spLocks noGrp="1"/>
          </p:cNvSpPr>
          <p:nvPr>
            <p:ph type="body" sz="quarter" idx="1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6695993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6" name="Shape 13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Future in Mind; Measuring With, Measuring Well;</a:t>
            </a:r>
          </a:p>
        </p:txBody>
      </p:sp>
    </p:spTree>
    <p:extLst>
      <p:ext uri="{BB962C8B-B14F-4D97-AF65-F5344CB8AC3E}">
        <p14:creationId xmlns:p14="http://schemas.microsoft.com/office/powerpoint/2010/main" val="2028031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7" name="Shape 19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“Enabling use of data at team level”</a:t>
            </a:r>
          </a:p>
        </p:txBody>
      </p:sp>
    </p:spTree>
    <p:extLst>
      <p:ext uri="{BB962C8B-B14F-4D97-AF65-F5344CB8AC3E}">
        <p14:creationId xmlns:p14="http://schemas.microsoft.com/office/powerpoint/2010/main" val="2108024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CORC membership as a partnership – Alder</a:t>
            </a:r>
            <a:r>
              <a:rPr lang="en-GB" baseline="0" dirty="0" smtClean="0"/>
              <a:t> Hey Fresh </a:t>
            </a:r>
            <a:r>
              <a:rPr lang="en-GB" baseline="0" dirty="0" err="1" smtClean="0"/>
              <a:t>Camhs</a:t>
            </a:r>
            <a:r>
              <a:rPr lang="en-GB" baseline="0" dirty="0" smtClean="0"/>
              <a:t>, ADHD F, PSS Spinning World &amp; YPAS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0940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Its really important when focusing on the best practice</a:t>
            </a:r>
            <a:r>
              <a:rPr lang="en-GB" baseline="0" dirty="0" smtClean="0"/>
              <a:t> framework as a partnership to have regular opportunity to meet – the ROMS </a:t>
            </a:r>
            <a:r>
              <a:rPr lang="en-GB" baseline="0" dirty="0" err="1" smtClean="0"/>
              <a:t>workstream</a:t>
            </a:r>
            <a:r>
              <a:rPr lang="en-GB" baseline="0" dirty="0" smtClean="0"/>
              <a:t> was that opportunity, supported by both our commissioner Lisa Nolan and Alison we </a:t>
            </a:r>
            <a:r>
              <a:rPr lang="en-GB" baseline="0" dirty="0" err="1" smtClean="0"/>
              <a:t>untilised</a:t>
            </a:r>
            <a:r>
              <a:rPr lang="en-GB" baseline="0" dirty="0" smtClean="0"/>
              <a:t> this time to complete the framework together.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5451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Charity Established in 1966 ,</a:t>
            </a:r>
            <a:r>
              <a:rPr lang="en-GB" baseline="0" dirty="0" smtClean="0"/>
              <a:t> supports children, young people, families and carers. We have 3 locations in Central, South and |North Liverpool.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4240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552" y="4293096"/>
            <a:ext cx="8064896" cy="74751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5085184"/>
            <a:ext cx="8064896" cy="553616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Name/ Position/ </a:t>
            </a:r>
            <a:r>
              <a:rPr lang="en-US" dirty="0" err="1" smtClean="0"/>
              <a:t>Organisation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>
                <a:solidFill>
                  <a:srgbClr val="146767"/>
                </a:solidFill>
              </a:rPr>
              <a:t>www.corc.uk.net</a:t>
            </a:r>
            <a:endParaRPr lang="en-GB" dirty="0">
              <a:solidFill>
                <a:srgbClr val="146767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3203848" y="2852936"/>
            <a:ext cx="2664296" cy="360040"/>
          </a:xfrm>
        </p:spPr>
        <p:txBody>
          <a:bodyPr>
            <a:normAutofit/>
          </a:bodyPr>
          <a:lstStyle>
            <a:lvl1pPr marL="0" indent="0">
              <a:buNone/>
              <a:defRPr sz="1400" i="1" baseline="0"/>
            </a:lvl1pPr>
          </a:lstStyle>
          <a:p>
            <a:r>
              <a:rPr lang="en-GB" dirty="0" smtClean="0"/>
              <a:t>Can insert background image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0863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949950"/>
            <a:ext cx="9144000" cy="908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1">
              <a:defRPr/>
            </a:pPr>
            <a:endParaRPr lang="en-GB" kern="12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33CCC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33600-FB13-4D0C-A5B7-E4EF8E01DE7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11/04/2017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hangingPunct="1">
              <a:defRPr/>
            </a:pPr>
            <a:endParaRPr lang="en-GB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hangingPunct="1">
              <a:defRPr/>
            </a:pPr>
            <a:fld id="{DE0A09A9-93EE-4376-9F8F-E7C99FBFE197}" type="slidenum">
              <a:rPr lang="en-GB" kern="120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hangingPunct="1">
                <a:defRPr/>
              </a:pPr>
              <a:t>‹#›</a:t>
            </a:fld>
            <a:endParaRPr lang="en-GB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9788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6955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6955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hangingPunct="1">
              <a:defRPr/>
            </a:pPr>
            <a:endParaRPr lang="en-GB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hangingPunct="1">
              <a:defRPr/>
            </a:pPr>
            <a:fld id="{02D07281-6974-453A-BBDB-AE9554CC3458}" type="slidenum">
              <a:rPr lang="en-GB" kern="120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hangingPunct="1">
                <a:defRPr/>
              </a:pPr>
              <a:t>‹#›</a:t>
            </a:fld>
            <a:endParaRPr lang="en-GB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7329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5" name="Shape 115"/>
          <p:cNvSpPr>
            <a:spLocks noGrp="1"/>
          </p:cNvSpPr>
          <p:nvPr>
            <p:ph type="body" sz="half" idx="1"/>
          </p:nvPr>
        </p:nvSpPr>
        <p:spPr>
          <a:xfrm>
            <a:off x="457200" y="1369553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42950" indent="-285750">
              <a:spcBef>
                <a:spcPts val="600"/>
              </a:spcBef>
              <a:defRPr sz="2800"/>
            </a:lvl2pPr>
            <a:lvl3pPr marL="1143000" indent="-228600">
              <a:spcBef>
                <a:spcPts val="600"/>
              </a:spcBef>
              <a:defRPr sz="2800"/>
            </a:lvl3pPr>
            <a:lvl4pPr marL="1600200" indent="-228600">
              <a:spcBef>
                <a:spcPts val="600"/>
              </a:spcBef>
              <a:defRPr sz="2800"/>
            </a:lvl4pPr>
            <a:lvl5pPr marL="2057400" indent="-228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Shape 116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538925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73455" cy="459797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>
                <a:solidFill>
                  <a:srgbClr val="146767"/>
                </a:solidFill>
              </a:rPr>
              <a:t>www.corc.uk.net</a:t>
            </a:r>
            <a:endParaRPr lang="en-GB" dirty="0">
              <a:solidFill>
                <a:srgbClr val="146767"/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6772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>
                <a:solidFill>
                  <a:srgbClr val="146767"/>
                </a:solidFill>
              </a:rPr>
              <a:t>www.corc.uk.net</a:t>
            </a:r>
            <a:endParaRPr lang="en-GB" dirty="0">
              <a:solidFill>
                <a:srgbClr val="146767"/>
              </a:solidFill>
            </a:endParaRPr>
          </a:p>
        </p:txBody>
      </p:sp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0774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>
                <a:solidFill>
                  <a:srgbClr val="146767"/>
                </a:solidFill>
              </a:rPr>
              <a:t>www.corc.uk.net</a:t>
            </a:r>
            <a:endParaRPr lang="en-GB" dirty="0">
              <a:solidFill>
                <a:srgbClr val="146767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539550" y="1268762"/>
          <a:ext cx="8064900" cy="4320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44150"/>
                <a:gridCol w="1344150"/>
                <a:gridCol w="1344150"/>
                <a:gridCol w="1344150"/>
                <a:gridCol w="1344150"/>
                <a:gridCol w="1344150"/>
              </a:tblGrid>
              <a:tr h="72008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1748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2393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>
                <a:solidFill>
                  <a:srgbClr val="146767"/>
                </a:solidFill>
              </a:rPr>
              <a:t>www.corc.uk.net</a:t>
            </a:r>
            <a:endParaRPr lang="en-GB" dirty="0">
              <a:solidFill>
                <a:srgbClr val="146767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399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38388" y="1340768"/>
            <a:ext cx="2808659" cy="4320480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1"/>
            <a:endParaRPr lang="en-GB" kern="1200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>
                <a:solidFill>
                  <a:srgbClr val="146767"/>
                </a:solidFill>
              </a:rPr>
              <a:t>www.corc.uk.net</a:t>
            </a:r>
            <a:endParaRPr lang="en-GB" dirty="0">
              <a:solidFill>
                <a:srgbClr val="146767"/>
              </a:solidFill>
            </a:endParaRP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179512" y="1268760"/>
          <a:ext cx="5760640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6186173" y="1443508"/>
            <a:ext cx="2648273" cy="41149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8143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>
                <a:solidFill>
                  <a:srgbClr val="146767"/>
                </a:solidFill>
              </a:rPr>
              <a:t>www.corc.uk.net</a:t>
            </a:r>
            <a:endParaRPr lang="en-GB" dirty="0">
              <a:solidFill>
                <a:srgbClr val="146767"/>
              </a:solidFill>
            </a:endParaRP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467544" y="1196752"/>
          <a:ext cx="828092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4739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>
                <a:solidFill>
                  <a:srgbClr val="146767"/>
                </a:solidFill>
              </a:rPr>
              <a:t>www.corc.uk.net</a:t>
            </a:r>
            <a:endParaRPr lang="en-GB" dirty="0">
              <a:solidFill>
                <a:srgbClr val="146767"/>
              </a:solidFill>
            </a:endParaRPr>
          </a:p>
        </p:txBody>
      </p:sp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467544" y="1196751"/>
            <a:ext cx="5400600" cy="44241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6038388" y="1300411"/>
            <a:ext cx="2808659" cy="4320480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1"/>
            <a:endParaRPr lang="en-GB" kern="1200">
              <a:solidFill>
                <a:srgbClr val="FFFFFF"/>
              </a:solidFill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6186173" y="1403151"/>
            <a:ext cx="2648273" cy="41149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0753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552" y="4293096"/>
            <a:ext cx="8064896" cy="74751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Name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5085184"/>
            <a:ext cx="8064896" cy="553616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Contact details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>
                <a:solidFill>
                  <a:srgbClr val="146767"/>
                </a:solidFill>
              </a:rPr>
              <a:t>www.corc.uk.net</a:t>
            </a:r>
            <a:endParaRPr lang="en-GB" dirty="0">
              <a:solidFill>
                <a:srgbClr val="146767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3203848" y="2852936"/>
            <a:ext cx="2664296" cy="360040"/>
          </a:xfrm>
        </p:spPr>
        <p:txBody>
          <a:bodyPr>
            <a:normAutofit/>
          </a:bodyPr>
          <a:lstStyle>
            <a:lvl1pPr marL="0" indent="0">
              <a:buNone/>
              <a:defRPr sz="1400" i="1" baseline="0"/>
            </a:lvl1pPr>
          </a:lstStyle>
          <a:p>
            <a:r>
              <a:rPr lang="en-GB" dirty="0" smtClean="0"/>
              <a:t>Can insert background image here</a:t>
            </a:r>
            <a:endParaRPr lang="en-GB" dirty="0"/>
          </a:p>
        </p:txBody>
      </p:sp>
      <p:sp>
        <p:nvSpPr>
          <p:cNvPr id="6" name="Title Placeholder 1"/>
          <p:cNvSpPr txBox="1">
            <a:spLocks/>
          </p:cNvSpPr>
          <p:nvPr/>
        </p:nvSpPr>
        <p:spPr>
          <a:xfrm>
            <a:off x="467544" y="188640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Title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435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729"/>
            <a:ext cx="9144000" cy="100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1"/>
            <a:endParaRPr lang="en-GB" kern="12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9391" y="126876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1688" y="6105110"/>
            <a:ext cx="1296144" cy="3538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/>
                </a:solidFill>
              </a:defRPr>
            </a:lvl1pPr>
          </a:lstStyle>
          <a:p>
            <a:pPr hangingPunct="1"/>
            <a:r>
              <a:rPr lang="en-GB" kern="1200" dirty="0" smtClean="0">
                <a:solidFill>
                  <a:srgbClr val="146767"/>
                </a:solidFill>
                <a:ea typeface="+mn-ea"/>
                <a:cs typeface="+mn-cs"/>
              </a:rPr>
              <a:t>www.corc.uk.net</a:t>
            </a:r>
            <a:endParaRPr lang="en-GB" kern="1200" dirty="0">
              <a:solidFill>
                <a:srgbClr val="146767"/>
              </a:solidFill>
              <a:ea typeface="+mn-ea"/>
              <a:cs typeface="+mn-c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0" y="5949280"/>
            <a:ext cx="914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2" descr="X:\Communications\Logos\CORC LOGO 2016 RGB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061373"/>
            <a:ext cx="1472362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597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ctrTitle"/>
          </p:nvPr>
        </p:nvSpPr>
        <p:spPr>
          <a:xfrm>
            <a:off x="379473" y="1340768"/>
            <a:ext cx="4336543" cy="2232248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384047">
              <a:defRPr sz="1512"/>
            </a:pPr>
            <a:r>
              <a:rPr sz="3200" dirty="0"/>
              <a:t>CORC Best Practice Framework:</a:t>
            </a:r>
            <a:br>
              <a:rPr sz="3200" dirty="0"/>
            </a:br>
            <a:r>
              <a:rPr sz="3200" dirty="0"/>
              <a:t>Self-Assessment </a:t>
            </a:r>
            <a:br>
              <a:rPr sz="3200" dirty="0"/>
            </a:br>
            <a:r>
              <a:rPr sz="3200" dirty="0"/>
              <a:t>&amp; Accreditation Tool</a:t>
            </a:r>
          </a:p>
        </p:txBody>
      </p:sp>
      <p:sp>
        <p:nvSpPr>
          <p:cNvPr id="126" name="Shape 126"/>
          <p:cNvSpPr>
            <a:spLocks noGrp="1"/>
          </p:cNvSpPr>
          <p:nvPr>
            <p:ph type="subTitle" idx="1"/>
          </p:nvPr>
        </p:nvSpPr>
        <p:spPr>
          <a:xfrm>
            <a:off x="394973" y="4534199"/>
            <a:ext cx="8740587" cy="553617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365760">
              <a:spcBef>
                <a:spcPts val="200"/>
              </a:spcBef>
              <a:defRPr sz="960" b="1"/>
            </a:pPr>
            <a:r>
              <a:rPr sz="2000" dirty="0"/>
              <a:t>Alison Ford – Regional Support Officer, CORC</a:t>
            </a:r>
          </a:p>
          <a:p>
            <a:pPr defTabSz="365760">
              <a:spcBef>
                <a:spcPts val="200"/>
              </a:spcBef>
              <a:defRPr sz="960" b="1"/>
            </a:pPr>
            <a:r>
              <a:rPr sz="2000" dirty="0"/>
              <a:t>Nicky Martin – Counselling &amp; Psychotherapy Service Manager, </a:t>
            </a:r>
            <a:r>
              <a:rPr sz="2000" dirty="0" err="1"/>
              <a:t>YPAS</a:t>
            </a:r>
            <a:endParaRPr sz="2000" dirty="0"/>
          </a:p>
          <a:p>
            <a:pPr defTabSz="365760">
              <a:spcBef>
                <a:spcPts val="200"/>
              </a:spcBef>
              <a:defRPr sz="960" b="1"/>
            </a:pPr>
            <a:r>
              <a:rPr sz="2000" dirty="0"/>
              <a:t>Claire Ely – Director, Bromley Y</a:t>
            </a:r>
          </a:p>
        </p:txBody>
      </p:sp>
      <p:pic>
        <p:nvPicPr>
          <p:cNvPr id="127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04047" y="1484784"/>
            <a:ext cx="3601045" cy="2551734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/>
          </p:cNvSpPr>
          <p:nvPr>
            <p:ph type="title"/>
          </p:nvPr>
        </p:nvSpPr>
        <p:spPr>
          <a:xfrm>
            <a:off x="467543" y="24673"/>
            <a:ext cx="8229601" cy="1143001"/>
          </a:xfrm>
          <a:prstGeom prst="rect">
            <a:avLst/>
          </a:prstGeom>
        </p:spPr>
        <p:txBody>
          <a:bodyPr/>
          <a:lstStyle/>
          <a:p>
            <a:r>
              <a:t>Self-assessment summary</a:t>
            </a:r>
          </a:p>
        </p:txBody>
      </p:sp>
      <p:pic>
        <p:nvPicPr>
          <p:cNvPr id="204" name="image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76047" y="1317812"/>
            <a:ext cx="4428411" cy="2107266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205" name="image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1706" y="1346414"/>
            <a:ext cx="4380639" cy="2078665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206" name="image9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1706" y="3544604"/>
            <a:ext cx="4380639" cy="2124281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207" name="image10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676045" y="3546078"/>
            <a:ext cx="4424376" cy="2122806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CORC Accreditation = at least </a:t>
            </a:r>
            <a:r>
              <a:rPr lang="en-GB" dirty="0" smtClean="0"/>
              <a:t>stage 3 </a:t>
            </a:r>
            <a:r>
              <a:rPr lang="en-GB" dirty="0"/>
              <a:t>in each of the 16 criteria</a:t>
            </a:r>
          </a:p>
          <a:p>
            <a:r>
              <a:rPr lang="en-GB" dirty="0"/>
              <a:t>Use the stepping stone approach to determine where your service is now, and where you need to get to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Stepping Stones to CORC Accreditation</a:t>
            </a:r>
            <a:endParaRPr lang="en-GB" dirty="0"/>
          </a:p>
        </p:txBody>
      </p:sp>
      <p:pic>
        <p:nvPicPr>
          <p:cNvPr id="4" name="image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17862" y="3501008"/>
            <a:ext cx="3643550" cy="2937534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2699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Accreditation Assessment:</a:t>
            </a:r>
          </a:p>
          <a:p>
            <a:pPr marL="742950" lvl="1" indent="-285750">
              <a:spcBef>
                <a:spcPts val="600"/>
              </a:spcBef>
              <a:defRPr sz="2800">
                <a:solidFill>
                  <a:srgbClr val="000000"/>
                </a:solidFill>
              </a:defRPr>
            </a:pPr>
            <a:r>
              <a:t>Requested by you when you’re ready</a:t>
            </a:r>
          </a:p>
          <a:p>
            <a:pPr marL="742950" lvl="1" indent="-285750">
              <a:spcBef>
                <a:spcPts val="600"/>
              </a:spcBef>
              <a:defRPr sz="2800">
                <a:solidFill>
                  <a:srgbClr val="000000"/>
                </a:solidFill>
              </a:defRPr>
            </a:pPr>
            <a:r>
              <a:t>Whole day visit from CORC Accreditation Officers where you present the evidence for your self-assessment; this may include:</a:t>
            </a:r>
          </a:p>
          <a:p>
            <a:pPr marL="1143000" lvl="2" indent="-228600">
              <a:spcBef>
                <a:spcPts val="500"/>
              </a:spcBef>
              <a:defRPr sz="2400">
                <a:solidFill>
                  <a:srgbClr val="000000"/>
                </a:solidFill>
              </a:defRPr>
            </a:pPr>
            <a:r>
              <a:t>Review &amp; discussion of evidence</a:t>
            </a:r>
          </a:p>
          <a:p>
            <a:pPr marL="1143000" lvl="2" indent="-228600">
              <a:spcBef>
                <a:spcPts val="500"/>
              </a:spcBef>
              <a:defRPr sz="2400">
                <a:solidFill>
                  <a:srgbClr val="000000"/>
                </a:solidFill>
              </a:defRPr>
            </a:pPr>
            <a:r>
              <a:t>Focus groups/interviews with staff, service users and other key stakeholders</a:t>
            </a:r>
          </a:p>
          <a:p>
            <a:pPr marL="1143000" lvl="2" indent="-228600">
              <a:spcBef>
                <a:spcPts val="500"/>
              </a:spcBef>
              <a:defRPr sz="2400">
                <a:solidFill>
                  <a:srgbClr val="000000"/>
                </a:solidFill>
              </a:defRPr>
            </a:pPr>
            <a:r>
              <a:t>Observation of practice</a:t>
            </a:r>
          </a:p>
        </p:txBody>
      </p:sp>
      <p:sp>
        <p:nvSpPr>
          <p:cNvPr id="213" name="Shape 21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3600"/>
            </a:lvl1pPr>
          </a:lstStyle>
          <a:p>
            <a:r>
              <a:t>Accreditation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Accreditation Report:</a:t>
            </a:r>
          </a:p>
          <a:p>
            <a:pPr marL="742950" lvl="1" indent="-285750">
              <a:spcBef>
                <a:spcPts val="600"/>
              </a:spcBef>
              <a:defRPr sz="2800">
                <a:solidFill>
                  <a:srgbClr val="000000"/>
                </a:solidFill>
              </a:defRPr>
            </a:pPr>
            <a:r>
              <a:t>Verbal feedback provided following the visit </a:t>
            </a:r>
          </a:p>
          <a:p>
            <a:pPr marL="742950" lvl="1" indent="-285750">
              <a:spcBef>
                <a:spcPts val="600"/>
              </a:spcBef>
              <a:defRPr sz="2800">
                <a:solidFill>
                  <a:srgbClr val="000000"/>
                </a:solidFill>
              </a:defRPr>
            </a:pPr>
            <a:r>
              <a:t>CORC Officer recommends Accreditation (or not!) to CORC Board representatives</a:t>
            </a:r>
          </a:p>
          <a:p>
            <a:pPr marL="742950" lvl="1" indent="-285750">
              <a:spcBef>
                <a:spcPts val="600"/>
              </a:spcBef>
              <a:defRPr sz="2800">
                <a:solidFill>
                  <a:srgbClr val="000000"/>
                </a:solidFill>
              </a:defRPr>
            </a:pPr>
            <a:r>
              <a:t>Written summary report sent to service, outlining Strengths and Areas for Development</a:t>
            </a:r>
          </a:p>
          <a:p>
            <a:pPr marL="742950" lvl="1" indent="-285750">
              <a:spcBef>
                <a:spcPts val="600"/>
              </a:spcBef>
              <a:defRPr sz="2800">
                <a:solidFill>
                  <a:srgbClr val="000000"/>
                </a:solidFill>
              </a:defRPr>
            </a:pPr>
            <a:r>
              <a:t>Accreditation certificate &amp; ‘CORC accredited’ logo for successful services</a:t>
            </a:r>
          </a:p>
          <a:p>
            <a:pPr marL="742950" lvl="1" indent="-285750">
              <a:spcBef>
                <a:spcPts val="600"/>
              </a:spcBef>
              <a:defRPr sz="2800">
                <a:solidFill>
                  <a:srgbClr val="000000"/>
                </a:solidFill>
              </a:defRPr>
            </a:pPr>
            <a:r>
              <a:t>Ongoing monitoring and review expected</a:t>
            </a:r>
          </a:p>
        </p:txBody>
      </p:sp>
      <p:sp>
        <p:nvSpPr>
          <p:cNvPr id="216" name="Shape 2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3600"/>
            </a:lvl1pPr>
          </a:lstStyle>
          <a:p>
            <a:r>
              <a:t>Accreditation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image1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0454" y="1035424"/>
            <a:ext cx="8583091" cy="4847976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Shape 2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3600"/>
            </a:lvl1pPr>
          </a:lstStyle>
          <a:p>
            <a:r>
              <a:t>Suggested timeline: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5634"/>
            <a:ext cx="8500820" cy="63408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Benefits of Self-Assessment/ Accreditation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532" y="1230003"/>
            <a:ext cx="8273455" cy="473853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GB" dirty="0" smtClean="0"/>
              <a:t>Opportunity to involve staff at all levels in self-review and service improvement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/>
              <a:t>Demonstrate good practice to a </a:t>
            </a:r>
            <a:r>
              <a:rPr lang="en-GB" i="1" dirty="0" smtClean="0"/>
              <a:t>minimum required standard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/>
              <a:t>Recognition of the quality of your service through a national accreditation system </a:t>
            </a:r>
            <a:endParaRPr lang="en-GB" dirty="0"/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D</a:t>
            </a:r>
            <a:r>
              <a:rPr lang="en-GB" dirty="0" smtClean="0"/>
              <a:t>emonstrate the quality of your service to young people, parents, referrers and commissioners</a:t>
            </a:r>
          </a:p>
        </p:txBody>
      </p:sp>
    </p:spTree>
    <p:extLst>
      <p:ext uri="{BB962C8B-B14F-4D97-AF65-F5344CB8AC3E}">
        <p14:creationId xmlns:p14="http://schemas.microsoft.com/office/powerpoint/2010/main" val="157458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pPr marL="0" indent="0">
              <a:buNone/>
            </a:pPr>
            <a:endParaRPr dirty="0"/>
          </a:p>
        </p:txBody>
      </p:sp>
      <p:sp>
        <p:nvSpPr>
          <p:cNvPr id="226" name="Shape 2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defRPr sz="3600"/>
            </a:pPr>
            <a:r>
              <a:rPr lang="en-GB" dirty="0" smtClean="0"/>
              <a:t>Liverpool Partnership</a:t>
            </a:r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8424936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Liverpool Partnership is a nationally recognised model of best practice </a:t>
            </a:r>
          </a:p>
          <a:p>
            <a:r>
              <a:rPr lang="en-GB" dirty="0" smtClean="0"/>
              <a:t>Partnership between statutory and voluntary sector agencies</a:t>
            </a:r>
          </a:p>
          <a:p>
            <a:r>
              <a:rPr lang="en-GB" dirty="0" smtClean="0"/>
              <a:t>Developed and embedded over the past 12 years</a:t>
            </a:r>
          </a:p>
          <a:p>
            <a:r>
              <a:rPr lang="en-GB" dirty="0" smtClean="0"/>
              <a:t>Liverpool CYP IAPT Partnership (phase 3) is a sub set of the Liverpool CAMHS Partnership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Liverpool Partnership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47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Liverpool Partnership ROMS Workstream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36" y="1196752"/>
            <a:ext cx="825252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707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ROMs </a:t>
            </a:r>
            <a:r>
              <a:rPr lang="en-GB" dirty="0" err="1" smtClean="0"/>
              <a:t>workstream</a:t>
            </a:r>
            <a:endParaRPr lang="en-GB" dirty="0" smtClean="0"/>
          </a:p>
          <a:p>
            <a:r>
              <a:rPr lang="en-GB" dirty="0" smtClean="0"/>
              <a:t>Competing priorities</a:t>
            </a:r>
          </a:p>
          <a:p>
            <a:r>
              <a:rPr lang="en-GB" dirty="0" smtClean="0"/>
              <a:t>Auditing tool</a:t>
            </a:r>
          </a:p>
          <a:p>
            <a:r>
              <a:rPr lang="en-GB" dirty="0" smtClean="0"/>
              <a:t>Recognising differences - internal systems</a:t>
            </a:r>
          </a:p>
          <a:p>
            <a:r>
              <a:rPr lang="en-GB" dirty="0"/>
              <a:t>Sharing ideas – in service sub </a:t>
            </a:r>
            <a:r>
              <a:rPr lang="en-GB" dirty="0" smtClean="0"/>
              <a:t>groups</a:t>
            </a:r>
          </a:p>
          <a:p>
            <a:r>
              <a:rPr lang="en-GB" dirty="0" smtClean="0"/>
              <a:t>Support and challenge approach -  links to leadership </a:t>
            </a:r>
          </a:p>
          <a:p>
            <a:r>
              <a:rPr lang="en-GB" dirty="0" smtClean="0"/>
              <a:t>Meeting the criteria – at different stages</a:t>
            </a:r>
          </a:p>
          <a:p>
            <a:r>
              <a:rPr lang="en-GB" dirty="0" smtClean="0"/>
              <a:t>Priorities for Action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Partnership Approach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860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What is the CORC Best Practice Framework?</a:t>
            </a:r>
          </a:p>
          <a:p>
            <a:r>
              <a:rPr dirty="0"/>
              <a:t>Accreditation process</a:t>
            </a:r>
          </a:p>
          <a:p>
            <a:r>
              <a:rPr dirty="0"/>
              <a:t>Benefits</a:t>
            </a:r>
          </a:p>
          <a:p>
            <a:r>
              <a:rPr dirty="0"/>
              <a:t>Member’s </a:t>
            </a:r>
            <a:r>
              <a:rPr dirty="0" smtClean="0"/>
              <a:t>experience</a:t>
            </a:r>
            <a:endParaRPr lang="en-GB" dirty="0" smtClean="0"/>
          </a:p>
          <a:p>
            <a:pPr lvl="1"/>
            <a:r>
              <a:rPr lang="en-GB" dirty="0" smtClean="0"/>
              <a:t>YPAS</a:t>
            </a:r>
          </a:p>
          <a:p>
            <a:pPr lvl="1"/>
            <a:r>
              <a:rPr lang="en-GB" dirty="0" smtClean="0"/>
              <a:t>Bromley Y</a:t>
            </a:r>
            <a:endParaRPr dirty="0"/>
          </a:p>
          <a:p>
            <a:r>
              <a:rPr dirty="0"/>
              <a:t>Questions</a:t>
            </a:r>
          </a:p>
        </p:txBody>
      </p:sp>
      <p:sp>
        <p:nvSpPr>
          <p:cNvPr id="129" name="Shape 1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3600"/>
            </a:lvl1pPr>
          </a:lstStyle>
          <a:p>
            <a:r>
              <a:t>Overview</a:t>
            </a:r>
          </a:p>
        </p:txBody>
      </p:sp>
      <p:pic>
        <p:nvPicPr>
          <p:cNvPr id="131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69296" y="2072905"/>
            <a:ext cx="3599696" cy="35996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idx="1"/>
          </p:nvPr>
        </p:nvSpPr>
        <p:spPr>
          <a:xfrm>
            <a:off x="395536" y="1196751"/>
            <a:ext cx="8273455" cy="4752529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i="1" dirty="0" smtClean="0"/>
              <a:t>“Improving mental health and emotional well-being outcomes for children, young people, families and carers in Liverpool</a:t>
            </a:r>
          </a:p>
          <a:p>
            <a:pPr marL="0" indent="0" algn="ctr">
              <a:buNone/>
            </a:pPr>
            <a:r>
              <a:rPr lang="en-GB" i="1" dirty="0"/>
              <a:t>s</a:t>
            </a:r>
            <a:r>
              <a:rPr lang="en-GB" i="1" dirty="0" smtClean="0"/>
              <a:t>ince 1966”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 YPAS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24744"/>
            <a:ext cx="4104456" cy="2196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578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YPAS – YIACS</a:t>
            </a:r>
          </a:p>
          <a:p>
            <a:r>
              <a:rPr lang="en-GB" dirty="0" smtClean="0"/>
              <a:t>YPAS </a:t>
            </a:r>
            <a:r>
              <a:rPr lang="en-GB" dirty="0"/>
              <a:t>team – culture of measurement</a:t>
            </a:r>
          </a:p>
          <a:p>
            <a:r>
              <a:rPr lang="en-GB" dirty="0"/>
              <a:t>Best practice framework – </a:t>
            </a:r>
            <a:r>
              <a:rPr lang="en-GB" dirty="0" smtClean="0"/>
              <a:t>opportunity </a:t>
            </a:r>
            <a:r>
              <a:rPr lang="en-GB" dirty="0"/>
              <a:t>to reflect - room for improvement</a:t>
            </a:r>
          </a:p>
          <a:p>
            <a:r>
              <a:rPr lang="en-GB" dirty="0" smtClean="0"/>
              <a:t>Progression</a:t>
            </a:r>
          </a:p>
          <a:p>
            <a:r>
              <a:rPr lang="en-GB" dirty="0" smtClean="0"/>
              <a:t>Trust in the relationship with CORC</a:t>
            </a:r>
          </a:p>
          <a:p>
            <a:r>
              <a:rPr lang="en-GB" i="1" dirty="0" smtClean="0">
                <a:solidFill>
                  <a:srgbClr val="FF0000"/>
                </a:solidFill>
              </a:rPr>
              <a:t>Where </a:t>
            </a:r>
            <a:r>
              <a:rPr lang="en-GB" i="1" dirty="0">
                <a:solidFill>
                  <a:srgbClr val="FF0000"/>
                </a:solidFill>
              </a:rPr>
              <a:t>is our evidence</a:t>
            </a:r>
            <a:r>
              <a:rPr lang="en-GB" i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GB" b="1" dirty="0">
                <a:solidFill>
                  <a:schemeClr val="tx1"/>
                </a:solidFill>
              </a:rPr>
              <a:t>Solidifying processes  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YPAS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646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idx="1"/>
          </p:nvPr>
        </p:nvSpPr>
        <p:spPr>
          <a:xfrm>
            <a:off x="395536" y="1096960"/>
            <a:ext cx="8273455" cy="4697763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Benefits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48680"/>
            <a:ext cx="4892989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330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Accreditation visit</a:t>
            </a:r>
          </a:p>
          <a:p>
            <a:r>
              <a:rPr lang="en-GB" dirty="0" smtClean="0"/>
              <a:t>Anxiety provoking</a:t>
            </a:r>
          </a:p>
          <a:p>
            <a:r>
              <a:rPr lang="en-GB" dirty="0" smtClean="0"/>
              <a:t>Practitioners… </a:t>
            </a:r>
            <a:r>
              <a:rPr lang="en-GB" dirty="0" smtClean="0">
                <a:solidFill>
                  <a:srgbClr val="7030A0"/>
                </a:solidFill>
              </a:rPr>
              <a:t>“great to have the opportunity to share how we work…I surprised myself… It was empowering”</a:t>
            </a:r>
          </a:p>
          <a:p>
            <a:r>
              <a:rPr lang="en-GB" i="1" dirty="0" smtClean="0">
                <a:solidFill>
                  <a:srgbClr val="FF0000"/>
                </a:solidFill>
              </a:rPr>
              <a:t>Make some noise!! </a:t>
            </a:r>
          </a:p>
          <a:p>
            <a:r>
              <a:rPr lang="en-GB" dirty="0" smtClean="0"/>
              <a:t>Just the beginning…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Considerations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231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 defTabSz="584200">
              <a:spcBef>
                <a:spcPts val="0"/>
              </a:spcBef>
              <a:buClrTx/>
              <a:buSzTx/>
              <a:buFontTx/>
              <a:buNone/>
              <a:defRPr sz="3600">
                <a:solidFill>
                  <a:srgbClr val="015EB7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endParaRPr/>
          </a:p>
          <a:p>
            <a:pPr marL="0" indent="0" algn="ctr" defTabSz="584200">
              <a:spcBef>
                <a:spcPts val="0"/>
              </a:spcBef>
              <a:buClrTx/>
              <a:buSzTx/>
              <a:buFontTx/>
              <a:buNone/>
              <a:defRPr sz="3600">
                <a:solidFill>
                  <a:srgbClr val="015EB7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endParaRPr/>
          </a:p>
          <a:p>
            <a:pPr marL="0" indent="0" algn="ctr" defTabSz="584200">
              <a:spcBef>
                <a:spcPts val="0"/>
              </a:spcBef>
              <a:buClrTx/>
              <a:buSzTx/>
              <a:buFontTx/>
              <a:buNone/>
              <a:defRPr sz="3600">
                <a:solidFill>
                  <a:srgbClr val="015EB7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endParaRPr/>
          </a:p>
          <a:p>
            <a:pPr marL="0" indent="0" algn="ctr" defTabSz="584200">
              <a:spcBef>
                <a:spcPts val="0"/>
              </a:spcBef>
              <a:buClrTx/>
              <a:buSzTx/>
              <a:buFontTx/>
              <a:buNone/>
              <a:defRPr sz="3600">
                <a:solidFill>
                  <a:schemeClr val="accent1">
                    <a:satOff val="-1310"/>
                    <a:lumOff val="-10117"/>
                  </a:schemeClr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TRANSFORMING MENTAL HEALTH SERVICES FOR CHILDREN AND YOUNG PEOPLE IN BROMLEY</a:t>
            </a:r>
          </a:p>
        </p:txBody>
      </p:sp>
      <p:sp>
        <p:nvSpPr>
          <p:cNvPr id="229" name="Shape 2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859536">
              <a:defRPr sz="3759"/>
            </a:lvl1pPr>
          </a:lstStyle>
          <a:p>
            <a:r>
              <a:t>BROMLEY Y</a:t>
            </a:r>
          </a:p>
        </p:txBody>
      </p:sp>
      <p:pic>
        <p:nvPicPr>
          <p:cNvPr id="230" name="Bromley Y Logo copy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9413" y="1485900"/>
            <a:ext cx="1106215" cy="108746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BCWBS logo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82663" y="1535927"/>
            <a:ext cx="2824908" cy="11271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36042" indent="-336042" defTabSz="896111">
              <a:defRPr sz="3136"/>
            </a:pPr>
            <a:r>
              <a:t>BROMLEY Y IS A THIRD SECTOR CAMH SERVICE DELIVERING A ‘NEEDS BASED’ WELLBEING SERVICE</a:t>
            </a:r>
          </a:p>
          <a:p>
            <a:pPr marL="336042" indent="-336042" defTabSz="896111">
              <a:defRPr sz="3136"/>
            </a:pPr>
            <a:r>
              <a:t>INVOLVED IN THE CYP IAPT PROGRAMME SINCE WAVE 2</a:t>
            </a:r>
          </a:p>
          <a:p>
            <a:pPr marL="336042" indent="-336042" defTabSz="896111">
              <a:defRPr sz="3136"/>
            </a:pPr>
            <a:r>
              <a:t>90% OF STAFF TRAINED IN A CYP IAPT MODALITY</a:t>
            </a:r>
          </a:p>
          <a:p>
            <a:pPr marL="336042" indent="-336042" defTabSz="896111">
              <a:defRPr sz="3136"/>
            </a:pPr>
            <a:r>
              <a:t>OUTCOME MEASURES USED ROUTINELY AND AT POINT OF TRIAGE</a:t>
            </a:r>
          </a:p>
        </p:txBody>
      </p:sp>
      <p:sp>
        <p:nvSpPr>
          <p:cNvPr id="234" name="Shape 23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859536">
              <a:defRPr sz="3759"/>
            </a:lvl1pPr>
          </a:lstStyle>
          <a:p>
            <a:r>
              <a:t>BROMLEY 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758951">
              <a:spcBef>
                <a:spcPts val="600"/>
              </a:spcBef>
              <a:buClrTx/>
              <a:buSzTx/>
              <a:buFontTx/>
              <a:buNone/>
              <a:defRPr sz="2656"/>
            </a:pPr>
            <a:endParaRPr/>
          </a:p>
          <a:p>
            <a:pPr marL="284606" indent="-284606" defTabSz="758951">
              <a:spcBef>
                <a:spcPts val="600"/>
              </a:spcBef>
              <a:defRPr sz="2656"/>
            </a:pPr>
            <a:r>
              <a:t>TO UNDERSTAND WHAT WORKS IN WHAT WE DO</a:t>
            </a:r>
          </a:p>
          <a:p>
            <a:pPr marL="284606" indent="-284606" defTabSz="758951">
              <a:spcBef>
                <a:spcPts val="600"/>
              </a:spcBef>
              <a:defRPr sz="2656"/>
            </a:pPr>
            <a:r>
              <a:t>TO DEMONSTRATE CYP IAPT PRINCIPLES IN ACTION</a:t>
            </a:r>
          </a:p>
          <a:p>
            <a:pPr marL="284606" indent="-284606" defTabSz="758951">
              <a:spcBef>
                <a:spcPts val="600"/>
              </a:spcBef>
              <a:defRPr sz="2656"/>
            </a:pPr>
            <a:r>
              <a:t>TO HAVE STAFF RECOGNISED FOR THEIR SUCCESSES</a:t>
            </a:r>
          </a:p>
          <a:p>
            <a:pPr marL="284606" indent="-284606" defTabSz="758951">
              <a:spcBef>
                <a:spcPts val="600"/>
              </a:spcBef>
              <a:defRPr sz="2656"/>
            </a:pPr>
            <a:r>
              <a:t>TO SHARE OUR GOOD PRACTICE</a:t>
            </a:r>
          </a:p>
          <a:p>
            <a:pPr marL="0" indent="0" defTabSz="758951">
              <a:spcBef>
                <a:spcPts val="600"/>
              </a:spcBef>
              <a:buClrTx/>
              <a:buSzTx/>
              <a:buFontTx/>
              <a:buNone/>
              <a:defRPr sz="2656"/>
            </a:pPr>
            <a:endParaRPr/>
          </a:p>
          <a:p>
            <a:pPr marL="284606" indent="-284606" defTabSz="758951">
              <a:spcBef>
                <a:spcPts val="600"/>
              </a:spcBef>
              <a:defRPr sz="2656"/>
            </a:pPr>
            <a:r>
              <a:t>ABOVE ALL,TO LEARN TO IMPROVE ON WHAT WE ARE DOING WELL (AND WHAT WE COULD DO MORE OF/ DIFFERENTLY) WITH CHILDREN &amp; YOUNG PEOPLE</a:t>
            </a:r>
          </a:p>
        </p:txBody>
      </p:sp>
      <p:sp>
        <p:nvSpPr>
          <p:cNvPr id="237" name="Shape 23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859536">
              <a:defRPr sz="3759"/>
            </a:lvl1pPr>
          </a:lstStyle>
          <a:p>
            <a:r>
              <a:t>OPPORTUNITIES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20000"/>
              </a:lnSpc>
            </a:pPr>
            <a:r>
              <a:t>HOW DO WE EVIDENCE GOOD PRACTICE?</a:t>
            </a:r>
          </a:p>
          <a:p>
            <a:pPr>
              <a:lnSpc>
                <a:spcPct val="120000"/>
              </a:lnSpc>
            </a:pPr>
            <a:r>
              <a:t>HOW TO VIEW IT AS AN ORGANISATIONAL LEARNING EXPERIENCE?</a:t>
            </a:r>
          </a:p>
          <a:p>
            <a:pPr>
              <a:lnSpc>
                <a:spcPct val="120000"/>
              </a:lnSpc>
            </a:pPr>
            <a:r>
              <a:t>HOW TO PUT LEARNING IN TO PRACTICE?</a:t>
            </a:r>
          </a:p>
          <a:p>
            <a:pPr>
              <a:lnSpc>
                <a:spcPct val="120000"/>
              </a:lnSpc>
            </a:pPr>
            <a:r>
              <a:t>HOW TO SHARE OUR LEARNING AND SUCCESS WITH CYP AND THE WIDER SYSTEM?</a:t>
            </a:r>
          </a:p>
        </p:txBody>
      </p:sp>
      <p:sp>
        <p:nvSpPr>
          <p:cNvPr id="240" name="Shape 2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859536">
              <a:defRPr sz="3759"/>
            </a:lvl1pPr>
          </a:lstStyle>
          <a:p>
            <a:r>
              <a:t>PROCESS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325754" indent="-325754" defTabSz="868680">
              <a:defRPr sz="3040"/>
            </a:pPr>
            <a:r>
              <a:t>GOOD PRACTICE NEEDS TO BE EVIDENCED - AND UPDATED!</a:t>
            </a:r>
          </a:p>
          <a:p>
            <a:pPr marL="325754" indent="-325754" defTabSz="868680">
              <a:defRPr sz="3040"/>
            </a:pPr>
            <a:r>
              <a:t>INVITING CRITIQUE AS AN OPPORTUNITY FOR GROWTH ENABLES STAFF BUY IN</a:t>
            </a:r>
          </a:p>
          <a:p>
            <a:pPr marL="325754" indent="-325754" defTabSz="868680">
              <a:defRPr sz="3040"/>
            </a:pPr>
            <a:r>
              <a:t>STANDING STILL AS A SERVICE IS NOT POSSIBLE WHEN YOU WORK WITH YOUNG PEOPLE </a:t>
            </a:r>
          </a:p>
          <a:p>
            <a:pPr marL="325754" indent="-325754" defTabSz="868680">
              <a:defRPr sz="3040"/>
            </a:pPr>
            <a:r>
              <a:t>MAKE TIME TO CELEBRATE SUCCESS AND RECOGNISE THAT WE CAN ALWAYS DO BETTER</a:t>
            </a:r>
          </a:p>
        </p:txBody>
      </p:sp>
      <p:sp>
        <p:nvSpPr>
          <p:cNvPr id="243" name="Shape 2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859536">
              <a:defRPr sz="3759"/>
            </a:lvl1pPr>
          </a:lstStyle>
          <a:p>
            <a:r>
              <a:t>LEARNING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3600"/>
            </a:lvl1pPr>
          </a:lstStyle>
          <a:p>
            <a:r>
              <a:t>Questions?</a:t>
            </a:r>
          </a:p>
        </p:txBody>
      </p:sp>
      <p:sp>
        <p:nvSpPr>
          <p:cNvPr id="246" name="Shape 246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42900" indent="-342900">
              <a:defRPr sz="2500"/>
            </a:pPr>
            <a:r>
              <a:t>You may wish to consider:</a:t>
            </a:r>
          </a:p>
          <a:p>
            <a:pPr lvl="1">
              <a:defRPr sz="2500">
                <a:solidFill>
                  <a:srgbClr val="000000"/>
                </a:solidFill>
              </a:defRPr>
            </a:pPr>
            <a:r>
              <a:t>It’s about the journey!</a:t>
            </a:r>
          </a:p>
          <a:p>
            <a:pPr lvl="1">
              <a:defRPr sz="2500">
                <a:solidFill>
                  <a:srgbClr val="000000"/>
                </a:solidFill>
              </a:defRPr>
            </a:pPr>
            <a:r>
              <a:t>Timescales</a:t>
            </a:r>
          </a:p>
          <a:p>
            <a:pPr lvl="1">
              <a:defRPr sz="2500">
                <a:solidFill>
                  <a:srgbClr val="000000"/>
                </a:solidFill>
              </a:defRPr>
            </a:pPr>
            <a:r>
              <a:t>Lead personnel</a:t>
            </a:r>
          </a:p>
          <a:p>
            <a:pPr lvl="1">
              <a:defRPr sz="2500">
                <a:solidFill>
                  <a:srgbClr val="000000"/>
                </a:solidFill>
              </a:defRPr>
            </a:pPr>
            <a:r>
              <a:t>Who will coordinate for the organisation</a:t>
            </a:r>
          </a:p>
          <a:p>
            <a:pPr lvl="1">
              <a:defRPr sz="2500">
                <a:solidFill>
                  <a:srgbClr val="000000"/>
                </a:solidFill>
              </a:defRPr>
            </a:pPr>
            <a:r>
              <a:t>How to ensure commitment from all teams/ staff</a:t>
            </a:r>
          </a:p>
        </p:txBody>
      </p:sp>
      <p:pic>
        <p:nvPicPr>
          <p:cNvPr id="247" name="image13.png" descr="C:\Users\AFord\AppData\Local\Microsoft\Windows\Temporary Internet Files\Content.IE5\DGV4MAI3\question-mark[1]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18834" y="1358152"/>
            <a:ext cx="4497332" cy="47971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Routine use of outcome and feedback measures embedded within national guidance</a:t>
            </a:r>
          </a:p>
          <a:p>
            <a:r>
              <a:rPr lang="en-GB" dirty="0" smtClean="0"/>
              <a:t>Increasingly important for providers and commissioners to demonstrate good practice in the use of outcome and feedback measures</a:t>
            </a:r>
          </a:p>
          <a:p>
            <a:r>
              <a:rPr lang="en-GB" dirty="0" smtClean="0"/>
              <a:t>Limited (if any) guidance previously available about ‘best practice’</a:t>
            </a:r>
            <a:endParaRPr lang="en-GB" dirty="0"/>
          </a:p>
        </p:txBody>
      </p:sp>
      <p:sp>
        <p:nvSpPr>
          <p:cNvPr id="133" name="Shape 13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lvl1pPr>
              <a:defRPr sz="3600"/>
            </a:lvl1pPr>
          </a:lstStyle>
          <a:p>
            <a:r>
              <a:rPr lang="en-GB" smtClean="0"/>
              <a:t>Why?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76"/>
          <a:stretch/>
        </p:blipFill>
        <p:spPr>
          <a:xfrm>
            <a:off x="5675015" y="4426571"/>
            <a:ext cx="3024336" cy="13681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0480" y="371995"/>
            <a:ext cx="8836008" cy="6261279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sp>
        <p:nvSpPr>
          <p:cNvPr id="250" name="Shape 25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defRPr sz="3600"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idx="1"/>
          </p:nvPr>
        </p:nvSpPr>
        <p:spPr>
          <a:xfrm>
            <a:off x="395536" y="1196750"/>
            <a:ext cx="4658601" cy="4871541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defRPr sz="2900"/>
            </a:pPr>
            <a:r>
              <a:t>Developed in 2015; Piloted in 2015/16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900"/>
            </a:pPr>
            <a:r>
              <a:t>Structured process for working towards best practice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900"/>
            </a:pPr>
            <a:r>
              <a:t>Based on evidence to date of what makes for effective use of outcomes and feedback data to inform quality service provision</a:t>
            </a:r>
          </a:p>
        </p:txBody>
      </p:sp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3600"/>
            </a:lvl1pPr>
          </a:lstStyle>
          <a:p>
            <a:r>
              <a:t>CORC Best Practice Framework</a:t>
            </a:r>
          </a:p>
        </p:txBody>
      </p:sp>
      <p:pic>
        <p:nvPicPr>
          <p:cNvPr id="140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92661" y="1268760"/>
            <a:ext cx="3660087" cy="2593571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0" y="1344613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Approach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836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049338"/>
          <a:ext cx="8686800" cy="4732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Structure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82" y="4704413"/>
            <a:ext cx="1947765" cy="194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28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BBB9F2-F98F-4C5D-8AE9-078B2BFF7A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9E0A41-0DAB-456A-AEDE-294335F293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2F137A-5AE8-42BE-BE68-51750DCD04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5726F0-9C38-4616-AE8A-E17410A8DF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D97C6D-2260-4A6F-9CC9-399E339C4D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does it look like?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79512" y="1075765"/>
          <a:ext cx="8712968" cy="5233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876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graphicEl>
                                              <a:dgm id="{B6CDB94F-551A-45EE-9F48-2D054AF00EDC}"/>
                                            </p:graphic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graphicEl>
                                              <a:dgm id="{B6CDB94F-551A-45EE-9F48-2D054AF00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graphicEl>
                                              <a:dgm id="{3260A561-41E8-4B16-B563-E31971AECE8D}"/>
                                            </p:graphic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graphicEl>
                                              <a:dgm id="{3260A561-41E8-4B16-B563-E31971AEC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graphicEl>
                                              <a:dgm id="{316D751B-640F-42ED-B756-63D8C98A2F1A}"/>
                                            </p:graphic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graphicEl>
                                              <a:dgm id="{316D751B-640F-42ED-B756-63D8C98A2F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graphicEl>
                                              <a:dgm id="{5348D499-6C27-4004-BCD8-3075BC60AD45}"/>
                                            </p:graphic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graphicEl>
                                              <a:dgm id="{5348D499-6C27-4004-BCD8-3075BC60AD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graphicEl>
                                              <a:dgm id="{71DB0301-7D83-4647-9C9C-DE8EDFD91AA2}"/>
                                            </p:graphic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graphicEl>
                                              <a:dgm id="{71DB0301-7D83-4647-9C9C-DE8EDFD91A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graphicEl>
                                              <a:dgm id="{440C0D04-7FB3-4BF5-B3CB-D88292F925B8}"/>
                                            </p:graphic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graphicEl>
                                              <a:dgm id="{440C0D04-7FB3-4BF5-B3CB-D88292F925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graphicEl>
                                              <a:dgm id="{408AEF81-CE77-41A3-9443-8A3CDB53FE3C}"/>
                                            </p:graphic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graphicEl>
                                              <a:dgm id="{408AEF81-CE77-41A3-9443-8A3CDB53FE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graphicEl>
                                              <a:dgm id="{F8EBC720-6B53-4905-A572-22D27B968DBA}"/>
                                            </p:graphic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graphicEl>
                                              <a:dgm id="{F8EBC720-6B53-4905-A572-22D27B968D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/>
          </p:cNvSpPr>
          <p:nvPr>
            <p:ph idx="1"/>
          </p:nvPr>
        </p:nvSpPr>
        <p:spPr>
          <a:xfrm>
            <a:off x="314854" y="1075729"/>
            <a:ext cx="8273454" cy="4597972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Framework includes examples of evidence you might consider for each domain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:</a:t>
            </a:r>
          </a:p>
        </p:txBody>
      </p:sp>
      <p:sp>
        <p:nvSpPr>
          <p:cNvPr id="194" name="Shape 19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3600"/>
            </a:lvl1pPr>
          </a:lstStyle>
          <a:p>
            <a:r>
              <a:t>Evidence</a:t>
            </a:r>
          </a:p>
        </p:txBody>
      </p:sp>
      <p:pic>
        <p:nvPicPr>
          <p:cNvPr id="195" name="image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1526" y="2326339"/>
            <a:ext cx="7440949" cy="3656829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/>
          </p:cNvSpPr>
          <p:nvPr>
            <p:ph idx="1"/>
          </p:nvPr>
        </p:nvSpPr>
        <p:spPr>
          <a:xfrm>
            <a:off x="395536" y="1196752"/>
            <a:ext cx="8273454" cy="467961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defRPr sz="2900"/>
            </a:pPr>
            <a:r>
              <a:t>Whole system assessment of ‘where are we now?’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900"/>
            </a:pPr>
            <a:r>
              <a:t>CORC staff survey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900"/>
            </a:pPr>
            <a:r>
              <a:t>Evidence recorded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900"/>
            </a:pPr>
            <a:r>
              <a:t>Assign  &amp; record ‘Stage of practice’ achieved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900"/>
            </a:pPr>
            <a:r>
              <a:t>Determine Action Plan for areas requiring development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900"/>
            </a:pPr>
            <a:r>
              <a:t>Timely implementation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900"/>
            </a:pPr>
            <a:r>
              <a:t>Review</a:t>
            </a:r>
          </a:p>
        </p:txBody>
      </p:sp>
      <p:sp>
        <p:nvSpPr>
          <p:cNvPr id="199" name="Shape 19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3600"/>
            </a:lvl1pPr>
          </a:lstStyle>
          <a:p>
            <a:r>
              <a:t>Self-Assessment</a:t>
            </a:r>
          </a:p>
        </p:txBody>
      </p:sp>
      <p:pic>
        <p:nvPicPr>
          <p:cNvPr id="201" name="image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663942">
            <a:off x="7039712" y="3881337"/>
            <a:ext cx="1759507" cy="17595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ORC presn 2016">
  <a:themeElements>
    <a:clrScheme name="CORC Colours">
      <a:dk1>
        <a:sysClr val="windowText" lastClr="000000"/>
      </a:dk1>
      <a:lt1>
        <a:srgbClr val="FFFFFF"/>
      </a:lt1>
      <a:dk2>
        <a:srgbClr val="146767"/>
      </a:dk2>
      <a:lt2>
        <a:srgbClr val="144066"/>
      </a:lt2>
      <a:accent1>
        <a:srgbClr val="3ABAC8"/>
      </a:accent1>
      <a:accent2>
        <a:srgbClr val="EA642C"/>
      </a:accent2>
      <a:accent3>
        <a:srgbClr val="7BC8CA"/>
      </a:accent3>
      <a:accent4>
        <a:srgbClr val="7DA4C8"/>
      </a:accent4>
      <a:accent5>
        <a:srgbClr val="3D85C6"/>
      </a:accent5>
      <a:accent6>
        <a:srgbClr val="662316"/>
      </a:accent6>
      <a:hlink>
        <a:srgbClr val="EA642C"/>
      </a:hlink>
      <a:folHlink>
        <a:srgbClr val="C98B7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ORC presn 2016" id="{6226573C-4315-4E1B-AC42-C14FCD6F70D2}" vid="{4F1A1544-2DEE-4637-BBB1-94E9C0C7C0BA}"/>
    </a:ext>
  </a:extLst>
</a:theme>
</file>

<file path=ppt/theme/theme2.xml><?xml version="1.0" encoding="utf-8"?>
<a:theme xmlns:a="http://schemas.openxmlformats.org/drawingml/2006/main" name="CORC presn 2016">
  <a:themeElements>
    <a:clrScheme name="CORC presn 2016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ABAC8"/>
      </a:accent1>
      <a:accent2>
        <a:srgbClr val="EA642C"/>
      </a:accent2>
      <a:accent3>
        <a:srgbClr val="7BC8CA"/>
      </a:accent3>
      <a:accent4>
        <a:srgbClr val="7DA4C8"/>
      </a:accent4>
      <a:accent5>
        <a:srgbClr val="3D85C6"/>
      </a:accent5>
      <a:accent6>
        <a:srgbClr val="662316"/>
      </a:accent6>
      <a:hlink>
        <a:srgbClr val="0000FF"/>
      </a:hlink>
      <a:folHlink>
        <a:srgbClr val="FF00FF"/>
      </a:folHlink>
    </a:clrScheme>
    <a:fontScheme name="CORC presn 2016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CORC presn 201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692</TotalTime>
  <Words>1054</Words>
  <Application>Microsoft Office PowerPoint</Application>
  <PresentationFormat>On-screen Show (4:3)</PresentationFormat>
  <Paragraphs>162</Paragraphs>
  <Slides>30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1_CORC presn 2016</vt:lpstr>
      <vt:lpstr>CORC Best Practice Framework: Self-Assessment  &amp; Accreditation Tool</vt:lpstr>
      <vt:lpstr>Overview</vt:lpstr>
      <vt:lpstr>Why?</vt:lpstr>
      <vt:lpstr>CORC Best Practice Framework</vt:lpstr>
      <vt:lpstr>Approach</vt:lpstr>
      <vt:lpstr>Structure</vt:lpstr>
      <vt:lpstr>What does it look like?</vt:lpstr>
      <vt:lpstr>Evidence</vt:lpstr>
      <vt:lpstr>Self-Assessment</vt:lpstr>
      <vt:lpstr>Self-assessment summary</vt:lpstr>
      <vt:lpstr>Stepping Stones to CORC Accreditation</vt:lpstr>
      <vt:lpstr>Accreditation</vt:lpstr>
      <vt:lpstr>Accreditation</vt:lpstr>
      <vt:lpstr>Suggested timeline:</vt:lpstr>
      <vt:lpstr>Benefits of Self-Assessment/ Accreditation</vt:lpstr>
      <vt:lpstr>Liverpool Partnership</vt:lpstr>
      <vt:lpstr>Liverpool Partnership</vt:lpstr>
      <vt:lpstr>Liverpool Partnership ROMS Workstream</vt:lpstr>
      <vt:lpstr>Partnership Approach </vt:lpstr>
      <vt:lpstr> YPAS</vt:lpstr>
      <vt:lpstr>YPAS</vt:lpstr>
      <vt:lpstr>Benefits</vt:lpstr>
      <vt:lpstr>Considerations</vt:lpstr>
      <vt:lpstr>BROMLEY Y</vt:lpstr>
      <vt:lpstr>BROMLEY Y</vt:lpstr>
      <vt:lpstr>OPPORTUNITIES</vt:lpstr>
      <vt:lpstr>PROCESS</vt:lpstr>
      <vt:lpstr>LEARNING</vt:lpstr>
      <vt:lpstr>Questions?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CORC Best Practice Framework: Self-Assessment  &amp; Accreditation Tool</dc:title>
  <dc:creator>Nicky Martin</dc:creator>
  <cp:lastModifiedBy>Rebecca Neale</cp:lastModifiedBy>
  <cp:revision>37</cp:revision>
  <cp:lastPrinted>2017-04-03T16:16:31Z</cp:lastPrinted>
  <dcterms:modified xsi:type="dcterms:W3CDTF">2017-04-11T14:32:42Z</dcterms:modified>
</cp:coreProperties>
</file>