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8" r:id="rId6"/>
    <p:sldId id="260" r:id="rId7"/>
    <p:sldId id="265" r:id="rId8"/>
    <p:sldId id="264" r:id="rId9"/>
    <p:sldId id="262" r:id="rId10"/>
    <p:sldId id="267" r:id="rId11"/>
    <p:sldId id="258" r:id="rId12"/>
    <p:sldId id="259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2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58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0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0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5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9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4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4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1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5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C129-04C3-488E-8FF4-FC18E6F28693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D805-B9B2-4C43-8932-7777787DE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1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42ndstreet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2060"/>
                </a:solidFill>
                <a:ea typeface="Calibri"/>
              </a:rPr>
              <a:t>Developing a culture of routine outcomes measurement: transforming our approach to young person-centred </a:t>
            </a:r>
            <a:r>
              <a:rPr lang="en-GB" sz="3200" dirty="0" smtClean="0">
                <a:solidFill>
                  <a:srgbClr val="002060"/>
                </a:solidFill>
                <a:ea typeface="Calibri"/>
              </a:rPr>
              <a:t>support.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126976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Tess Gregson, Head of Business Operations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November 2017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36982"/>
            <a:ext cx="2061626" cy="1296144"/>
          </a:xfrm>
          <a:prstGeom prst="rect">
            <a:avLst/>
          </a:prstGeom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43408" y="6275834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23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Benchmarking our Impact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b="1" dirty="0" smtClean="0">
                <a:solidFill>
                  <a:srgbClr val="002060"/>
                </a:solidFill>
                <a:ea typeface="Arial"/>
              </a:rPr>
              <a:t>BACP research (c. September 2015) results</a:t>
            </a:r>
            <a:r>
              <a:rPr lang="en-GB" sz="2000" b="1" dirty="0">
                <a:solidFill>
                  <a:srgbClr val="002060"/>
                </a:solidFill>
                <a:ea typeface="Arial"/>
              </a:rPr>
              <a:t>:</a:t>
            </a:r>
            <a:endParaRPr lang="en-GB" sz="2000" dirty="0">
              <a:solidFill>
                <a:srgbClr val="002060"/>
              </a:solidFill>
              <a:ea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>
                <a:solidFill>
                  <a:srgbClr val="002060"/>
                </a:solidFill>
                <a:ea typeface="Arial"/>
              </a:rPr>
              <a:t>Score +5 increase in YP-CORE score = 5% deterioration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sz="2000" dirty="0">
                <a:solidFill>
                  <a:srgbClr val="002060"/>
                </a:solidFill>
                <a:ea typeface="Arial"/>
              </a:rPr>
              <a:t>No change 51% (move &lt;5 pts or less)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000" b="1" dirty="0">
                <a:solidFill>
                  <a:srgbClr val="002060"/>
                </a:solidFill>
                <a:ea typeface="Arial"/>
              </a:rPr>
              <a:t>44% reliable improvement</a:t>
            </a:r>
            <a:r>
              <a:rPr lang="en-GB" sz="2000" dirty="0">
                <a:solidFill>
                  <a:srgbClr val="002060"/>
                </a:solidFill>
                <a:ea typeface="Arial"/>
              </a:rPr>
              <a:t> (5 or more points)</a:t>
            </a:r>
          </a:p>
          <a:p>
            <a:pPr marL="0" indent="0">
              <a:buNone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2060"/>
                </a:solidFill>
              </a:rPr>
              <a:t>2015/16: </a:t>
            </a:r>
            <a:r>
              <a:rPr lang="en-GB" sz="2000" dirty="0" smtClean="0">
                <a:solidFill>
                  <a:srgbClr val="002060"/>
                </a:solidFill>
              </a:rPr>
              <a:t>CORC Membership: seeking to benchmark nationally</a:t>
            </a:r>
          </a:p>
          <a:p>
            <a:pPr marL="0" indent="0">
              <a:buNone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2017/18: </a:t>
            </a:r>
            <a:r>
              <a:rPr lang="en-GB" sz="2000" dirty="0">
                <a:solidFill>
                  <a:srgbClr val="002060"/>
                </a:solidFill>
              </a:rPr>
              <a:t>Ongoing focus on improving outcomes and completion rates.</a:t>
            </a:r>
          </a:p>
          <a:p>
            <a:pPr marL="0" indent="0">
              <a:buNone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2060"/>
                </a:solidFill>
              </a:rPr>
              <a:t>2017/18: </a:t>
            </a:r>
            <a:r>
              <a:rPr lang="en-GB" sz="2000" dirty="0" smtClean="0">
                <a:solidFill>
                  <a:srgbClr val="002060"/>
                </a:solidFill>
              </a:rPr>
              <a:t>Commissioning of new management information system to manage multiple data streams.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408" y="6275834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448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Recovery rates 2016/17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996955"/>
            <a:ext cx="6109339" cy="3672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13"/>
          <p:cNvSpPr/>
          <p:nvPr/>
        </p:nvSpPr>
        <p:spPr>
          <a:xfrm>
            <a:off x="4932040" y="1660153"/>
            <a:ext cx="1764197" cy="15841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2D05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63%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Trafford CCG</a:t>
            </a:r>
          </a:p>
        </p:txBody>
      </p:sp>
      <p:sp>
        <p:nvSpPr>
          <p:cNvPr id="6" name="Oval 12"/>
          <p:cNvSpPr/>
          <p:nvPr/>
        </p:nvSpPr>
        <p:spPr>
          <a:xfrm>
            <a:off x="7092280" y="1016959"/>
            <a:ext cx="1620179" cy="1573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00FF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56%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Salford CCG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09160" y="1166901"/>
            <a:ext cx="4392488" cy="208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DNA rates: 5-13% charity-wide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Consistently high “reliable change” and “reliable recovery” rates for individual therapeutic work (2016/17)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5598115" y="3498959"/>
            <a:ext cx="3272424" cy="3170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2060"/>
                </a:solidFill>
                <a:uFillTx/>
              </a:rPr>
              <a:t>Outcomes data is nationally benchmarked by Child Outcomes Research Consortium (CORC). In </a:t>
            </a:r>
            <a:r>
              <a:rPr lang="en-GB" sz="2000" b="1" i="0" u="none" strike="noStrike" kern="1200" cap="none" spc="0" baseline="0" dirty="0">
                <a:solidFill>
                  <a:srgbClr val="002060"/>
                </a:solidFill>
                <a:uFillTx/>
              </a:rPr>
              <a:t>Tameside &amp; Glossop </a:t>
            </a:r>
            <a:r>
              <a:rPr lang="en-GB" sz="2000" b="0" i="0" u="none" strike="noStrike" kern="1200" cap="none" spc="0" baseline="0" dirty="0">
                <a:solidFill>
                  <a:srgbClr val="002060"/>
                </a:solidFill>
                <a:uFillTx/>
              </a:rPr>
              <a:t>(2016/17), young people showed 2x the reduction in their Outcomes Rating Scale scores than was seen </a:t>
            </a:r>
            <a:r>
              <a:rPr lang="en-GB" sz="2000" b="0" i="0" u="none" strike="noStrike" kern="1200" cap="none" spc="0" baseline="0" dirty="0" smtClean="0">
                <a:solidFill>
                  <a:srgbClr val="002060"/>
                </a:solidFill>
                <a:uFillTx/>
              </a:rPr>
              <a:t>in</a:t>
            </a:r>
            <a:r>
              <a:rPr lang="en-GB" sz="2000" b="0" i="0" u="none" strike="noStrike" kern="1200" cap="none" spc="0" dirty="0" smtClean="0">
                <a:solidFill>
                  <a:srgbClr val="002060"/>
                </a:solidFill>
                <a:uFillTx/>
              </a:rPr>
              <a:t> </a:t>
            </a:r>
            <a:r>
              <a:rPr lang="en-GB" sz="2000" b="0" i="0" u="none" strike="noStrike" kern="1200" cap="none" spc="0" baseline="0" dirty="0" smtClean="0">
                <a:solidFill>
                  <a:srgbClr val="002060"/>
                </a:solidFill>
                <a:uFillTx/>
              </a:rPr>
              <a:t>the </a:t>
            </a:r>
            <a:r>
              <a:rPr lang="en-GB" sz="2000" b="0" i="0" u="none" strike="noStrike" kern="1200" cap="none" spc="0" baseline="0" dirty="0">
                <a:solidFill>
                  <a:srgbClr val="002060"/>
                </a:solidFill>
                <a:uFillTx/>
              </a:rPr>
              <a:t>‘rest of CORC’ services</a:t>
            </a:r>
            <a:r>
              <a:rPr lang="en-GB" sz="2000" b="1" i="0" u="none" strike="noStrike" kern="1200" cap="none" spc="0" baseline="0" dirty="0">
                <a:solidFill>
                  <a:srgbClr val="002060"/>
                </a:solidFill>
                <a:uFillTx/>
              </a:rPr>
              <a:t>.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800583" y="3061348"/>
            <a:ext cx="322235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002060"/>
                </a:solidFill>
                <a:uFillTx/>
              </a:rPr>
              <a:t>Manchester CCG</a:t>
            </a:r>
          </a:p>
        </p:txBody>
      </p:sp>
    </p:spTree>
    <p:extLst>
      <p:ext uri="{BB962C8B-B14F-4D97-AF65-F5344CB8AC3E}">
        <p14:creationId xmlns:p14="http://schemas.microsoft.com/office/powerpoint/2010/main" val="79238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25458" y="1078139"/>
            <a:ext cx="4139129" cy="63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00B050"/>
                </a:solidFill>
              </a:rPr>
              <a:t>At the End of Support: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 rot="293704">
            <a:off x="2292162" y="3314993"/>
            <a:ext cx="5794185" cy="646334"/>
          </a:xfrm>
          <a:prstGeom prst="rect">
            <a:avLst/>
          </a:prstGeom>
          <a:solidFill>
            <a:srgbClr val="FF00FF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Trebuchet MS" pitchFamily="34"/>
              </a:rPr>
              <a:t>“CBT has helped me take control as a person who used to worry considerably</a:t>
            </a:r>
            <a:r>
              <a:rPr lang="en-GB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Trebuchet MS" pitchFamily="34"/>
              </a:rPr>
              <a:t>.” </a:t>
            </a: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Trebuchet MS" pitchFamily="34"/>
            </a:endParaRPr>
          </a:p>
        </p:txBody>
      </p:sp>
      <p:sp>
        <p:nvSpPr>
          <p:cNvPr id="8" name="Oval 8"/>
          <p:cNvSpPr/>
          <p:nvPr/>
        </p:nvSpPr>
        <p:spPr>
          <a:xfrm>
            <a:off x="7649633" y="5602152"/>
            <a:ext cx="1310417" cy="11410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00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Trebuchet MS" pitchFamily="34"/>
              </a:rPr>
              <a:t>98.5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Trebuchet MS" pitchFamily="34"/>
              </a:rPr>
              <a:t>%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919" y="5916445"/>
            <a:ext cx="7290713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>
                <a:solidFill>
                  <a:srgbClr val="17375E"/>
                </a:solidFill>
                <a:uFillTx/>
                <a:latin typeface="Candara" pitchFamily="34"/>
              </a:rPr>
              <a:t>Young People would recommend 42</a:t>
            </a:r>
            <a:r>
              <a:rPr lang="en-GB" sz="2000" b="1" i="0" u="none" strike="noStrike" kern="1200" cap="none" spc="0" baseline="30000" dirty="0">
                <a:solidFill>
                  <a:srgbClr val="17375E"/>
                </a:solidFill>
                <a:uFillTx/>
                <a:latin typeface="Candara" pitchFamily="34"/>
              </a:rPr>
              <a:t>nd</a:t>
            </a:r>
            <a:r>
              <a:rPr lang="en-GB" sz="2000" b="1" i="0" u="none" strike="noStrike" kern="1200" cap="none" spc="0" baseline="0" dirty="0">
                <a:solidFill>
                  <a:srgbClr val="17375E"/>
                </a:solidFill>
                <a:uFillTx/>
                <a:latin typeface="Candara" pitchFamily="34"/>
              </a:rPr>
              <a:t> Street to friends &amp; </a:t>
            </a:r>
            <a:r>
              <a:rPr lang="en-GB" sz="2000" b="1" i="0" u="none" strike="noStrike" kern="1200" cap="none" spc="0" baseline="0" dirty="0" smtClean="0">
                <a:solidFill>
                  <a:srgbClr val="17375E"/>
                </a:solidFill>
                <a:uFillTx/>
                <a:latin typeface="Candara" pitchFamily="34"/>
              </a:rPr>
              <a:t>family </a:t>
            </a:r>
            <a:r>
              <a:rPr lang="en-GB" sz="1600" b="1" i="0" u="none" strike="noStrike" kern="1200" cap="none" spc="0" baseline="0" dirty="0" smtClean="0">
                <a:solidFill>
                  <a:srgbClr val="17375E"/>
                </a:solidFill>
                <a:uFillTx/>
                <a:latin typeface="Candara" pitchFamily="34"/>
              </a:rPr>
              <a:t>(charity-wide</a:t>
            </a:r>
            <a:r>
              <a:rPr lang="en-GB" sz="1600" b="1" i="0" u="none" strike="noStrike" kern="1200" cap="none" spc="0" baseline="0" dirty="0">
                <a:solidFill>
                  <a:srgbClr val="17375E"/>
                </a:solidFill>
                <a:uFillTx/>
                <a:latin typeface="Candara" pitchFamily="34"/>
              </a:rPr>
              <a:t>, </a:t>
            </a:r>
            <a:r>
              <a:rPr lang="en-GB" sz="1600" b="1" i="0" u="none" strike="noStrike" kern="1200" cap="none" spc="0" baseline="0" dirty="0" smtClean="0">
                <a:solidFill>
                  <a:srgbClr val="17375E"/>
                </a:solidFill>
                <a:uFillTx/>
                <a:latin typeface="Candara" pitchFamily="34"/>
              </a:rPr>
              <a:t>2016/17)</a:t>
            </a:r>
            <a:endParaRPr lang="en-GB" sz="1600" b="1" i="0" u="none" strike="noStrike" kern="1200" cap="none" spc="0" baseline="0" dirty="0">
              <a:solidFill>
                <a:srgbClr val="17375E"/>
              </a:solidFill>
              <a:uFillTx/>
              <a:latin typeface="Candara" pitchFamily="34"/>
            </a:endParaRPr>
          </a:p>
        </p:txBody>
      </p:sp>
      <p:sp>
        <p:nvSpPr>
          <p:cNvPr id="10" name="Rectangle 6"/>
          <p:cNvSpPr/>
          <p:nvPr/>
        </p:nvSpPr>
        <p:spPr>
          <a:xfrm rot="242361">
            <a:off x="457414" y="1633183"/>
            <a:ext cx="5293525" cy="646334"/>
          </a:xfrm>
          <a:prstGeom prst="rect">
            <a:avLst/>
          </a:prstGeom>
          <a:solidFill>
            <a:srgbClr val="558ED5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 dirty="0">
                <a:solidFill>
                  <a:srgbClr val="FFFFFF"/>
                </a:solidFill>
                <a:uFillTx/>
                <a:latin typeface="Trebuchet MS" pitchFamily="34"/>
              </a:rPr>
              <a:t>“The therapy is changing my life… I’m no longer experiencing flashbacks or </a:t>
            </a:r>
            <a:r>
              <a:rPr lang="en-GB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Trebuchet MS" pitchFamily="34"/>
              </a:rPr>
              <a:t>nightmares.”</a:t>
            </a: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Trebuchet MS" pitchFamily="34"/>
            </a:endParaRPr>
          </a:p>
        </p:txBody>
      </p:sp>
      <p:sp>
        <p:nvSpPr>
          <p:cNvPr id="11" name="Rectangle 7"/>
          <p:cNvSpPr/>
          <p:nvPr/>
        </p:nvSpPr>
        <p:spPr>
          <a:xfrm rot="21411413">
            <a:off x="467542" y="4215175"/>
            <a:ext cx="8208916" cy="147733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Trebuchet MS" pitchFamily="34"/>
                <a:ea typeface="Times New Roman"/>
              </a:rPr>
              <a:t>“When I first arrived I felt like the support had already started as every member of staff I spoke to was kind and caring. From the beginning support induction with [the </a:t>
            </a:r>
            <a:r>
              <a:rPr lang="en-GB" sz="1800" b="0" i="0" u="none" strike="noStrike" kern="0" cap="none" spc="0" baseline="0" dirty="0">
                <a:solidFill>
                  <a:srgbClr val="FFFFFF"/>
                </a:solidFill>
                <a:uFillTx/>
                <a:latin typeface="Trebuchet MS" pitchFamily="34"/>
                <a:ea typeface="Times New Roman"/>
              </a:rPr>
              <a:t>practition</a:t>
            </a: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Trebuchet MS" pitchFamily="34"/>
                <a:ea typeface="Times New Roman"/>
              </a:rPr>
              <a:t>er]… she took into account my feelings and what I needed help with to the start of my 121 support. [The practitioner] has helped me find coping mechanisms I never knew I had.”</a:t>
            </a: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Trebuchet MS" pitchFamily="34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72972"/>
          </a:xfrm>
        </p:spPr>
        <p:txBody>
          <a:bodyPr/>
          <a:lstStyle/>
          <a:p>
            <a:pPr lvl="0"/>
            <a:r>
              <a:rPr lang="en-GB" sz="4000" b="1" dirty="0">
                <a:solidFill>
                  <a:srgbClr val="7030A0"/>
                </a:solidFill>
              </a:rPr>
              <a:t>What are young people telling us?</a:t>
            </a:r>
          </a:p>
        </p:txBody>
      </p:sp>
      <p:sp>
        <p:nvSpPr>
          <p:cNvPr id="6" name="Rectangle 5"/>
          <p:cNvSpPr/>
          <p:nvPr/>
        </p:nvSpPr>
        <p:spPr>
          <a:xfrm rot="21332594">
            <a:off x="1927344" y="2356455"/>
            <a:ext cx="5535356" cy="646334"/>
          </a:xfrm>
          <a:prstGeom prst="rect">
            <a:avLst/>
          </a:prstGeom>
          <a:solidFill>
            <a:srgbClr val="92D050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</a:rPr>
              <a:t>“Very helpful - I feel so much happier with life and myself. The support was so helpful and fantastic.”</a:t>
            </a:r>
          </a:p>
        </p:txBody>
      </p:sp>
      <p:sp>
        <p:nvSpPr>
          <p:cNvPr id="7" name="Rectangle 4"/>
          <p:cNvSpPr/>
          <p:nvPr/>
        </p:nvSpPr>
        <p:spPr>
          <a:xfrm rot="1104376">
            <a:off x="6669766" y="1981333"/>
            <a:ext cx="1959732" cy="369335"/>
          </a:xfrm>
          <a:prstGeom prst="rect">
            <a:avLst/>
          </a:prstGeom>
          <a:solidFill>
            <a:srgbClr val="8064A2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Trebuchet MS" pitchFamily="34"/>
              </a:rPr>
              <a:t>“Thank you.”</a:t>
            </a:r>
          </a:p>
        </p:txBody>
      </p:sp>
    </p:spTree>
    <p:extLst>
      <p:ext uri="{BB962C8B-B14F-4D97-AF65-F5344CB8AC3E}">
        <p14:creationId xmlns:p14="http://schemas.microsoft.com/office/powerpoint/2010/main" val="218678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457200" y="548680"/>
            <a:ext cx="8229600" cy="936104"/>
          </a:xfrm>
          <a:custGeom>
            <a:avLst/>
            <a:gdLst>
              <a:gd name="T0" fmla="*/ 293337 w 3120427"/>
              <a:gd name="T1" fmla="*/ 159391 h 2298583"/>
              <a:gd name="T2" fmla="*/ 184280 w 3120427"/>
              <a:gd name="T3" fmla="*/ 218114 h 2298583"/>
              <a:gd name="T4" fmla="*/ 117168 w 3120427"/>
              <a:gd name="T5" fmla="*/ 293615 h 2298583"/>
              <a:gd name="T6" fmla="*/ 41667 w 3120427"/>
              <a:gd name="T7" fmla="*/ 394283 h 2298583"/>
              <a:gd name="T8" fmla="*/ 16500 w 3120427"/>
              <a:gd name="T9" fmla="*/ 444617 h 2298583"/>
              <a:gd name="T10" fmla="*/ 24889 w 3120427"/>
              <a:gd name="T11" fmla="*/ 729842 h 2298583"/>
              <a:gd name="T12" fmla="*/ 58445 w 3120427"/>
              <a:gd name="T13" fmla="*/ 813732 h 2298583"/>
              <a:gd name="T14" fmla="*/ 92001 w 3120427"/>
              <a:gd name="T15" fmla="*/ 1040235 h 2298583"/>
              <a:gd name="T16" fmla="*/ 75223 w 3120427"/>
              <a:gd name="T17" fmla="*/ 1812022 h 2298583"/>
              <a:gd name="T18" fmla="*/ 75223 w 3120427"/>
              <a:gd name="T19" fmla="*/ 1996580 h 2298583"/>
              <a:gd name="T20" fmla="*/ 100390 w 3120427"/>
              <a:gd name="T21" fmla="*/ 2055303 h 2298583"/>
              <a:gd name="T22" fmla="*/ 226225 w 3120427"/>
              <a:gd name="T23" fmla="*/ 2130804 h 2298583"/>
              <a:gd name="T24" fmla="*/ 1123847 w 3120427"/>
              <a:gd name="T25" fmla="*/ 2155971 h 2298583"/>
              <a:gd name="T26" fmla="*/ 1216126 w 3120427"/>
              <a:gd name="T27" fmla="*/ 2172749 h 2298583"/>
              <a:gd name="T28" fmla="*/ 1534907 w 3120427"/>
              <a:gd name="T29" fmla="*/ 2197916 h 2298583"/>
              <a:gd name="T30" fmla="*/ 1635575 w 3120427"/>
              <a:gd name="T31" fmla="*/ 2223083 h 2298583"/>
              <a:gd name="T32" fmla="*/ 1753021 w 3120427"/>
              <a:gd name="T33" fmla="*/ 2256639 h 2298583"/>
              <a:gd name="T34" fmla="*/ 1945968 w 3120427"/>
              <a:gd name="T35" fmla="*/ 2290195 h 2298583"/>
              <a:gd name="T36" fmla="*/ 2516419 w 3120427"/>
              <a:gd name="T37" fmla="*/ 2290195 h 2298583"/>
              <a:gd name="T38" fmla="*/ 2600309 w 3120427"/>
              <a:gd name="T39" fmla="*/ 2256639 h 2298583"/>
              <a:gd name="T40" fmla="*/ 2667421 w 3120427"/>
              <a:gd name="T41" fmla="*/ 2223083 h 2298583"/>
              <a:gd name="T42" fmla="*/ 2751311 w 3120427"/>
              <a:gd name="T43" fmla="*/ 2164360 h 2298583"/>
              <a:gd name="T44" fmla="*/ 2818423 w 3120427"/>
              <a:gd name="T45" fmla="*/ 2122415 h 2298583"/>
              <a:gd name="T46" fmla="*/ 2885535 w 3120427"/>
              <a:gd name="T47" fmla="*/ 2055303 h 2298583"/>
              <a:gd name="T48" fmla="*/ 2952647 w 3120427"/>
              <a:gd name="T49" fmla="*/ 1963024 h 2298583"/>
              <a:gd name="T50" fmla="*/ 3028148 w 3120427"/>
              <a:gd name="T51" fmla="*/ 1853967 h 2298583"/>
              <a:gd name="T52" fmla="*/ 3078482 w 3120427"/>
              <a:gd name="T53" fmla="*/ 1728132 h 2298583"/>
              <a:gd name="T54" fmla="*/ 3103649 w 3120427"/>
              <a:gd name="T55" fmla="*/ 1510018 h 2298583"/>
              <a:gd name="T56" fmla="*/ 3120427 w 3120427"/>
              <a:gd name="T57" fmla="*/ 1275127 h 2298583"/>
              <a:gd name="T58" fmla="*/ 3095260 w 3120427"/>
              <a:gd name="T59" fmla="*/ 587229 h 2298583"/>
              <a:gd name="T60" fmla="*/ 3070093 w 3120427"/>
              <a:gd name="T61" fmla="*/ 478172 h 2298583"/>
              <a:gd name="T62" fmla="*/ 3028148 w 3120427"/>
              <a:gd name="T63" fmla="*/ 352338 h 2298583"/>
              <a:gd name="T64" fmla="*/ 2994592 w 3120427"/>
              <a:gd name="T65" fmla="*/ 293615 h 2298583"/>
              <a:gd name="T66" fmla="*/ 2885535 w 3120427"/>
              <a:gd name="T67" fmla="*/ 218114 h 2298583"/>
              <a:gd name="T68" fmla="*/ 2717755 w 3120427"/>
              <a:gd name="T69" fmla="*/ 159391 h 2298583"/>
              <a:gd name="T70" fmla="*/ 2608698 w 3120427"/>
              <a:gd name="T71" fmla="*/ 117446 h 2298583"/>
              <a:gd name="T72" fmla="*/ 2482863 w 3120427"/>
              <a:gd name="T73" fmla="*/ 83890 h 2298583"/>
              <a:gd name="T74" fmla="*/ 2315083 w 3120427"/>
              <a:gd name="T75" fmla="*/ 50334 h 2298583"/>
              <a:gd name="T76" fmla="*/ 1945968 w 3120427"/>
              <a:gd name="T77" fmla="*/ 25167 h 2298583"/>
              <a:gd name="T78" fmla="*/ 1887245 w 3120427"/>
              <a:gd name="T79" fmla="*/ 8389 h 2298583"/>
              <a:gd name="T80" fmla="*/ 1056735 w 3120427"/>
              <a:gd name="T81" fmla="*/ 8389 h 2298583"/>
              <a:gd name="T82" fmla="*/ 847010 w 3120427"/>
              <a:gd name="T83" fmla="*/ 41945 h 2298583"/>
              <a:gd name="T84" fmla="*/ 721175 w 3120427"/>
              <a:gd name="T85" fmla="*/ 75501 h 2298583"/>
              <a:gd name="T86" fmla="*/ 595340 w 3120427"/>
              <a:gd name="T87" fmla="*/ 100668 h 2298583"/>
              <a:gd name="connsiteX0" fmla="*/ 588631 w 3113718"/>
              <a:gd name="connsiteY0" fmla="*/ 100668 h 2298583"/>
              <a:gd name="connsiteX1" fmla="*/ 286628 w 3113718"/>
              <a:gd name="connsiteY1" fmla="*/ 159391 h 2298583"/>
              <a:gd name="connsiteX2" fmla="*/ 227905 w 3113718"/>
              <a:gd name="connsiteY2" fmla="*/ 192947 h 2298583"/>
              <a:gd name="connsiteX3" fmla="*/ 177571 w 3113718"/>
              <a:gd name="connsiteY3" fmla="*/ 218114 h 2298583"/>
              <a:gd name="connsiteX4" fmla="*/ 135626 w 3113718"/>
              <a:gd name="connsiteY4" fmla="*/ 268448 h 2298583"/>
              <a:gd name="connsiteX5" fmla="*/ 110459 w 3113718"/>
              <a:gd name="connsiteY5" fmla="*/ 293615 h 2298583"/>
              <a:gd name="connsiteX6" fmla="*/ 68514 w 3113718"/>
              <a:gd name="connsiteY6" fmla="*/ 343949 h 2298583"/>
              <a:gd name="connsiteX7" fmla="*/ 34958 w 3113718"/>
              <a:gd name="connsiteY7" fmla="*/ 394283 h 2298583"/>
              <a:gd name="connsiteX8" fmla="*/ 26569 w 3113718"/>
              <a:gd name="connsiteY8" fmla="*/ 419450 h 2298583"/>
              <a:gd name="connsiteX9" fmla="*/ 7051 w 3113718"/>
              <a:gd name="connsiteY9" fmla="*/ 436335 h 2298583"/>
              <a:gd name="connsiteX10" fmla="*/ 9791 w 3113718"/>
              <a:gd name="connsiteY10" fmla="*/ 704675 h 2298583"/>
              <a:gd name="connsiteX11" fmla="*/ 18180 w 3113718"/>
              <a:gd name="connsiteY11" fmla="*/ 729842 h 2298583"/>
              <a:gd name="connsiteX12" fmla="*/ 34958 w 3113718"/>
              <a:gd name="connsiteY12" fmla="*/ 788565 h 2298583"/>
              <a:gd name="connsiteX13" fmla="*/ 51736 w 3113718"/>
              <a:gd name="connsiteY13" fmla="*/ 813732 h 2298583"/>
              <a:gd name="connsiteX14" fmla="*/ 68514 w 3113718"/>
              <a:gd name="connsiteY14" fmla="*/ 872455 h 2298583"/>
              <a:gd name="connsiteX15" fmla="*/ 85292 w 3113718"/>
              <a:gd name="connsiteY15" fmla="*/ 1040235 h 2298583"/>
              <a:gd name="connsiteX16" fmla="*/ 76903 w 3113718"/>
              <a:gd name="connsiteY16" fmla="*/ 1770077 h 2298583"/>
              <a:gd name="connsiteX17" fmla="*/ 68514 w 3113718"/>
              <a:gd name="connsiteY17" fmla="*/ 1812022 h 2298583"/>
              <a:gd name="connsiteX18" fmla="*/ 60125 w 3113718"/>
              <a:gd name="connsiteY18" fmla="*/ 1862356 h 2298583"/>
              <a:gd name="connsiteX19" fmla="*/ 68514 w 3113718"/>
              <a:gd name="connsiteY19" fmla="*/ 1996580 h 2298583"/>
              <a:gd name="connsiteX20" fmla="*/ 76903 w 3113718"/>
              <a:gd name="connsiteY20" fmla="*/ 2030136 h 2298583"/>
              <a:gd name="connsiteX21" fmla="*/ 93681 w 3113718"/>
              <a:gd name="connsiteY21" fmla="*/ 2055303 h 2298583"/>
              <a:gd name="connsiteX22" fmla="*/ 194349 w 3113718"/>
              <a:gd name="connsiteY22" fmla="*/ 2122415 h 2298583"/>
              <a:gd name="connsiteX23" fmla="*/ 219516 w 3113718"/>
              <a:gd name="connsiteY23" fmla="*/ 2130804 h 2298583"/>
              <a:gd name="connsiteX24" fmla="*/ 362129 w 3113718"/>
              <a:gd name="connsiteY24" fmla="*/ 2147582 h 2298583"/>
              <a:gd name="connsiteX25" fmla="*/ 1117138 w 3113718"/>
              <a:gd name="connsiteY25" fmla="*/ 2155971 h 2298583"/>
              <a:gd name="connsiteX26" fmla="*/ 1184250 w 3113718"/>
              <a:gd name="connsiteY26" fmla="*/ 2164360 h 2298583"/>
              <a:gd name="connsiteX27" fmla="*/ 1209417 w 3113718"/>
              <a:gd name="connsiteY27" fmla="*/ 2172749 h 2298583"/>
              <a:gd name="connsiteX28" fmla="*/ 1444308 w 3113718"/>
              <a:gd name="connsiteY28" fmla="*/ 2181138 h 2298583"/>
              <a:gd name="connsiteX29" fmla="*/ 1528198 w 3113718"/>
              <a:gd name="connsiteY29" fmla="*/ 2197916 h 2298583"/>
              <a:gd name="connsiteX30" fmla="*/ 1553365 w 3113718"/>
              <a:gd name="connsiteY30" fmla="*/ 2206305 h 2298583"/>
              <a:gd name="connsiteX31" fmla="*/ 1628866 w 3113718"/>
              <a:gd name="connsiteY31" fmla="*/ 2223083 h 2298583"/>
              <a:gd name="connsiteX32" fmla="*/ 1679200 w 3113718"/>
              <a:gd name="connsiteY32" fmla="*/ 2239861 h 2298583"/>
              <a:gd name="connsiteX33" fmla="*/ 1746312 w 3113718"/>
              <a:gd name="connsiteY33" fmla="*/ 2256639 h 2298583"/>
              <a:gd name="connsiteX34" fmla="*/ 1813424 w 3113718"/>
              <a:gd name="connsiteY34" fmla="*/ 2273417 h 2298583"/>
              <a:gd name="connsiteX35" fmla="*/ 1939259 w 3113718"/>
              <a:gd name="connsiteY35" fmla="*/ 2290195 h 2298583"/>
              <a:gd name="connsiteX36" fmla="*/ 1989593 w 3113718"/>
              <a:gd name="connsiteY36" fmla="*/ 2298583 h 2298583"/>
              <a:gd name="connsiteX37" fmla="*/ 2509710 w 3113718"/>
              <a:gd name="connsiteY37" fmla="*/ 2290195 h 2298583"/>
              <a:gd name="connsiteX38" fmla="*/ 2534877 w 3113718"/>
              <a:gd name="connsiteY38" fmla="*/ 2273417 h 2298583"/>
              <a:gd name="connsiteX39" fmla="*/ 2593600 w 3113718"/>
              <a:gd name="connsiteY39" fmla="*/ 2256639 h 2298583"/>
              <a:gd name="connsiteX40" fmla="*/ 2635545 w 3113718"/>
              <a:gd name="connsiteY40" fmla="*/ 2231472 h 2298583"/>
              <a:gd name="connsiteX41" fmla="*/ 2660712 w 3113718"/>
              <a:gd name="connsiteY41" fmla="*/ 2223083 h 2298583"/>
              <a:gd name="connsiteX42" fmla="*/ 2694268 w 3113718"/>
              <a:gd name="connsiteY42" fmla="*/ 2197916 h 2298583"/>
              <a:gd name="connsiteX43" fmla="*/ 2744602 w 3113718"/>
              <a:gd name="connsiteY43" fmla="*/ 2164360 h 2298583"/>
              <a:gd name="connsiteX44" fmla="*/ 2778158 w 3113718"/>
              <a:gd name="connsiteY44" fmla="*/ 2139193 h 2298583"/>
              <a:gd name="connsiteX45" fmla="*/ 2811714 w 3113718"/>
              <a:gd name="connsiteY45" fmla="*/ 2122415 h 2298583"/>
              <a:gd name="connsiteX46" fmla="*/ 2828492 w 3113718"/>
              <a:gd name="connsiteY46" fmla="*/ 2097248 h 2298583"/>
              <a:gd name="connsiteX47" fmla="*/ 2878826 w 3113718"/>
              <a:gd name="connsiteY47" fmla="*/ 2055303 h 2298583"/>
              <a:gd name="connsiteX48" fmla="*/ 2920771 w 3113718"/>
              <a:gd name="connsiteY48" fmla="*/ 1988191 h 2298583"/>
              <a:gd name="connsiteX49" fmla="*/ 2945938 w 3113718"/>
              <a:gd name="connsiteY49" fmla="*/ 1963024 h 2298583"/>
              <a:gd name="connsiteX50" fmla="*/ 2962716 w 3113718"/>
              <a:gd name="connsiteY50" fmla="*/ 1937857 h 2298583"/>
              <a:gd name="connsiteX51" fmla="*/ 3021439 w 3113718"/>
              <a:gd name="connsiteY51" fmla="*/ 1853967 h 2298583"/>
              <a:gd name="connsiteX52" fmla="*/ 3046606 w 3113718"/>
              <a:gd name="connsiteY52" fmla="*/ 1795244 h 2298583"/>
              <a:gd name="connsiteX53" fmla="*/ 3071773 w 3113718"/>
              <a:gd name="connsiteY53" fmla="*/ 1728132 h 2298583"/>
              <a:gd name="connsiteX54" fmla="*/ 3088551 w 3113718"/>
              <a:gd name="connsiteY54" fmla="*/ 1543574 h 2298583"/>
              <a:gd name="connsiteX55" fmla="*/ 3096940 w 3113718"/>
              <a:gd name="connsiteY55" fmla="*/ 1510018 h 2298583"/>
              <a:gd name="connsiteX56" fmla="*/ 3105329 w 3113718"/>
              <a:gd name="connsiteY56" fmla="*/ 1459684 h 2298583"/>
              <a:gd name="connsiteX57" fmla="*/ 3113718 w 3113718"/>
              <a:gd name="connsiteY57" fmla="*/ 1275127 h 2298583"/>
              <a:gd name="connsiteX58" fmla="*/ 3105329 w 3113718"/>
              <a:gd name="connsiteY58" fmla="*/ 654341 h 2298583"/>
              <a:gd name="connsiteX59" fmla="*/ 3088551 w 3113718"/>
              <a:gd name="connsiteY59" fmla="*/ 587229 h 2298583"/>
              <a:gd name="connsiteX60" fmla="*/ 3080162 w 3113718"/>
              <a:gd name="connsiteY60" fmla="*/ 545284 h 2298583"/>
              <a:gd name="connsiteX61" fmla="*/ 3063384 w 3113718"/>
              <a:gd name="connsiteY61" fmla="*/ 478172 h 2298583"/>
              <a:gd name="connsiteX62" fmla="*/ 3046606 w 3113718"/>
              <a:gd name="connsiteY62" fmla="*/ 427839 h 2298583"/>
              <a:gd name="connsiteX63" fmla="*/ 3021439 w 3113718"/>
              <a:gd name="connsiteY63" fmla="*/ 352338 h 2298583"/>
              <a:gd name="connsiteX64" fmla="*/ 3004661 w 3113718"/>
              <a:gd name="connsiteY64" fmla="*/ 327171 h 2298583"/>
              <a:gd name="connsiteX65" fmla="*/ 2987883 w 3113718"/>
              <a:gd name="connsiteY65" fmla="*/ 293615 h 2298583"/>
              <a:gd name="connsiteX66" fmla="*/ 2937549 w 3113718"/>
              <a:gd name="connsiteY66" fmla="*/ 243281 h 2298583"/>
              <a:gd name="connsiteX67" fmla="*/ 2878826 w 3113718"/>
              <a:gd name="connsiteY67" fmla="*/ 218114 h 2298583"/>
              <a:gd name="connsiteX68" fmla="*/ 2803325 w 3113718"/>
              <a:gd name="connsiteY68" fmla="*/ 192947 h 2298583"/>
              <a:gd name="connsiteX69" fmla="*/ 2711046 w 3113718"/>
              <a:gd name="connsiteY69" fmla="*/ 159391 h 2298583"/>
              <a:gd name="connsiteX70" fmla="*/ 2677490 w 3113718"/>
              <a:gd name="connsiteY70" fmla="*/ 142613 h 2298583"/>
              <a:gd name="connsiteX71" fmla="*/ 2601989 w 3113718"/>
              <a:gd name="connsiteY71" fmla="*/ 117446 h 2298583"/>
              <a:gd name="connsiteX72" fmla="*/ 2509710 w 3113718"/>
              <a:gd name="connsiteY72" fmla="*/ 100668 h 2298583"/>
              <a:gd name="connsiteX73" fmla="*/ 2476154 w 3113718"/>
              <a:gd name="connsiteY73" fmla="*/ 83890 h 2298583"/>
              <a:gd name="connsiteX74" fmla="*/ 2367097 w 3113718"/>
              <a:gd name="connsiteY74" fmla="*/ 67112 h 2298583"/>
              <a:gd name="connsiteX75" fmla="*/ 2308374 w 3113718"/>
              <a:gd name="connsiteY75" fmla="*/ 50334 h 2298583"/>
              <a:gd name="connsiteX76" fmla="*/ 2115428 w 3113718"/>
              <a:gd name="connsiteY76" fmla="*/ 33556 h 2298583"/>
              <a:gd name="connsiteX77" fmla="*/ 1939259 w 3113718"/>
              <a:gd name="connsiteY77" fmla="*/ 25167 h 2298583"/>
              <a:gd name="connsiteX78" fmla="*/ 1905703 w 3113718"/>
              <a:gd name="connsiteY78" fmla="*/ 16778 h 2298583"/>
              <a:gd name="connsiteX79" fmla="*/ 1880536 w 3113718"/>
              <a:gd name="connsiteY79" fmla="*/ 8389 h 2298583"/>
              <a:gd name="connsiteX80" fmla="*/ 1746312 w 3113718"/>
              <a:gd name="connsiteY80" fmla="*/ 0 h 2298583"/>
              <a:gd name="connsiteX81" fmla="*/ 1050026 w 3113718"/>
              <a:gd name="connsiteY81" fmla="*/ 8389 h 2298583"/>
              <a:gd name="connsiteX82" fmla="*/ 1008081 w 3113718"/>
              <a:gd name="connsiteY82" fmla="*/ 16778 h 2298583"/>
              <a:gd name="connsiteX83" fmla="*/ 840301 w 3113718"/>
              <a:gd name="connsiteY83" fmla="*/ 41945 h 2298583"/>
              <a:gd name="connsiteX84" fmla="*/ 748022 w 3113718"/>
              <a:gd name="connsiteY84" fmla="*/ 67112 h 2298583"/>
              <a:gd name="connsiteX85" fmla="*/ 714466 w 3113718"/>
              <a:gd name="connsiteY85" fmla="*/ 75501 h 2298583"/>
              <a:gd name="connsiteX86" fmla="*/ 689299 w 3113718"/>
              <a:gd name="connsiteY86" fmla="*/ 83890 h 2298583"/>
              <a:gd name="connsiteX87" fmla="*/ 588631 w 3113718"/>
              <a:gd name="connsiteY87" fmla="*/ 100668 h 2298583"/>
              <a:gd name="connsiteX0" fmla="*/ 588631 w 3113718"/>
              <a:gd name="connsiteY0" fmla="*/ 100668 h 2298583"/>
              <a:gd name="connsiteX1" fmla="*/ 286628 w 3113718"/>
              <a:gd name="connsiteY1" fmla="*/ 159391 h 2298583"/>
              <a:gd name="connsiteX2" fmla="*/ 227905 w 3113718"/>
              <a:gd name="connsiteY2" fmla="*/ 192947 h 2298583"/>
              <a:gd name="connsiteX3" fmla="*/ 177571 w 3113718"/>
              <a:gd name="connsiteY3" fmla="*/ 218114 h 2298583"/>
              <a:gd name="connsiteX4" fmla="*/ 135626 w 3113718"/>
              <a:gd name="connsiteY4" fmla="*/ 268448 h 2298583"/>
              <a:gd name="connsiteX5" fmla="*/ 110459 w 3113718"/>
              <a:gd name="connsiteY5" fmla="*/ 293615 h 2298583"/>
              <a:gd name="connsiteX6" fmla="*/ 68514 w 3113718"/>
              <a:gd name="connsiteY6" fmla="*/ 343949 h 2298583"/>
              <a:gd name="connsiteX7" fmla="*/ 34958 w 3113718"/>
              <a:gd name="connsiteY7" fmla="*/ 394283 h 2298583"/>
              <a:gd name="connsiteX8" fmla="*/ 26569 w 3113718"/>
              <a:gd name="connsiteY8" fmla="*/ 419450 h 2298583"/>
              <a:gd name="connsiteX9" fmla="*/ 7051 w 3113718"/>
              <a:gd name="connsiteY9" fmla="*/ 436335 h 2298583"/>
              <a:gd name="connsiteX10" fmla="*/ 9791 w 3113718"/>
              <a:gd name="connsiteY10" fmla="*/ 704675 h 2298583"/>
              <a:gd name="connsiteX11" fmla="*/ 18180 w 3113718"/>
              <a:gd name="connsiteY11" fmla="*/ 729842 h 2298583"/>
              <a:gd name="connsiteX12" fmla="*/ 34958 w 3113718"/>
              <a:gd name="connsiteY12" fmla="*/ 788565 h 2298583"/>
              <a:gd name="connsiteX13" fmla="*/ 85984 w 3113718"/>
              <a:gd name="connsiteY13" fmla="*/ 757921 h 2298583"/>
              <a:gd name="connsiteX14" fmla="*/ 68514 w 3113718"/>
              <a:gd name="connsiteY14" fmla="*/ 872455 h 2298583"/>
              <a:gd name="connsiteX15" fmla="*/ 85292 w 3113718"/>
              <a:gd name="connsiteY15" fmla="*/ 1040235 h 2298583"/>
              <a:gd name="connsiteX16" fmla="*/ 76903 w 3113718"/>
              <a:gd name="connsiteY16" fmla="*/ 1770077 h 2298583"/>
              <a:gd name="connsiteX17" fmla="*/ 68514 w 3113718"/>
              <a:gd name="connsiteY17" fmla="*/ 1812022 h 2298583"/>
              <a:gd name="connsiteX18" fmla="*/ 60125 w 3113718"/>
              <a:gd name="connsiteY18" fmla="*/ 1862356 h 2298583"/>
              <a:gd name="connsiteX19" fmla="*/ 68514 w 3113718"/>
              <a:gd name="connsiteY19" fmla="*/ 1996580 h 2298583"/>
              <a:gd name="connsiteX20" fmla="*/ 76903 w 3113718"/>
              <a:gd name="connsiteY20" fmla="*/ 2030136 h 2298583"/>
              <a:gd name="connsiteX21" fmla="*/ 93681 w 3113718"/>
              <a:gd name="connsiteY21" fmla="*/ 2055303 h 2298583"/>
              <a:gd name="connsiteX22" fmla="*/ 194349 w 3113718"/>
              <a:gd name="connsiteY22" fmla="*/ 2122415 h 2298583"/>
              <a:gd name="connsiteX23" fmla="*/ 219516 w 3113718"/>
              <a:gd name="connsiteY23" fmla="*/ 2130804 h 2298583"/>
              <a:gd name="connsiteX24" fmla="*/ 362129 w 3113718"/>
              <a:gd name="connsiteY24" fmla="*/ 2147582 h 2298583"/>
              <a:gd name="connsiteX25" fmla="*/ 1117138 w 3113718"/>
              <a:gd name="connsiteY25" fmla="*/ 2155971 h 2298583"/>
              <a:gd name="connsiteX26" fmla="*/ 1184250 w 3113718"/>
              <a:gd name="connsiteY26" fmla="*/ 2164360 h 2298583"/>
              <a:gd name="connsiteX27" fmla="*/ 1209417 w 3113718"/>
              <a:gd name="connsiteY27" fmla="*/ 2172749 h 2298583"/>
              <a:gd name="connsiteX28" fmla="*/ 1444308 w 3113718"/>
              <a:gd name="connsiteY28" fmla="*/ 2181138 h 2298583"/>
              <a:gd name="connsiteX29" fmla="*/ 1528198 w 3113718"/>
              <a:gd name="connsiteY29" fmla="*/ 2197916 h 2298583"/>
              <a:gd name="connsiteX30" fmla="*/ 1553365 w 3113718"/>
              <a:gd name="connsiteY30" fmla="*/ 2206305 h 2298583"/>
              <a:gd name="connsiteX31" fmla="*/ 1628866 w 3113718"/>
              <a:gd name="connsiteY31" fmla="*/ 2223083 h 2298583"/>
              <a:gd name="connsiteX32" fmla="*/ 1679200 w 3113718"/>
              <a:gd name="connsiteY32" fmla="*/ 2239861 h 2298583"/>
              <a:gd name="connsiteX33" fmla="*/ 1746312 w 3113718"/>
              <a:gd name="connsiteY33" fmla="*/ 2256639 h 2298583"/>
              <a:gd name="connsiteX34" fmla="*/ 1813424 w 3113718"/>
              <a:gd name="connsiteY34" fmla="*/ 2273417 h 2298583"/>
              <a:gd name="connsiteX35" fmla="*/ 1939259 w 3113718"/>
              <a:gd name="connsiteY35" fmla="*/ 2290195 h 2298583"/>
              <a:gd name="connsiteX36" fmla="*/ 1989593 w 3113718"/>
              <a:gd name="connsiteY36" fmla="*/ 2298583 h 2298583"/>
              <a:gd name="connsiteX37" fmla="*/ 2509710 w 3113718"/>
              <a:gd name="connsiteY37" fmla="*/ 2290195 h 2298583"/>
              <a:gd name="connsiteX38" fmla="*/ 2534877 w 3113718"/>
              <a:gd name="connsiteY38" fmla="*/ 2273417 h 2298583"/>
              <a:gd name="connsiteX39" fmla="*/ 2593600 w 3113718"/>
              <a:gd name="connsiteY39" fmla="*/ 2256639 h 2298583"/>
              <a:gd name="connsiteX40" fmla="*/ 2635545 w 3113718"/>
              <a:gd name="connsiteY40" fmla="*/ 2231472 h 2298583"/>
              <a:gd name="connsiteX41" fmla="*/ 2660712 w 3113718"/>
              <a:gd name="connsiteY41" fmla="*/ 2223083 h 2298583"/>
              <a:gd name="connsiteX42" fmla="*/ 2694268 w 3113718"/>
              <a:gd name="connsiteY42" fmla="*/ 2197916 h 2298583"/>
              <a:gd name="connsiteX43" fmla="*/ 2744602 w 3113718"/>
              <a:gd name="connsiteY43" fmla="*/ 2164360 h 2298583"/>
              <a:gd name="connsiteX44" fmla="*/ 2778158 w 3113718"/>
              <a:gd name="connsiteY44" fmla="*/ 2139193 h 2298583"/>
              <a:gd name="connsiteX45" fmla="*/ 2811714 w 3113718"/>
              <a:gd name="connsiteY45" fmla="*/ 2122415 h 2298583"/>
              <a:gd name="connsiteX46" fmla="*/ 2828492 w 3113718"/>
              <a:gd name="connsiteY46" fmla="*/ 2097248 h 2298583"/>
              <a:gd name="connsiteX47" fmla="*/ 2878826 w 3113718"/>
              <a:gd name="connsiteY47" fmla="*/ 2055303 h 2298583"/>
              <a:gd name="connsiteX48" fmla="*/ 2920771 w 3113718"/>
              <a:gd name="connsiteY48" fmla="*/ 1988191 h 2298583"/>
              <a:gd name="connsiteX49" fmla="*/ 2945938 w 3113718"/>
              <a:gd name="connsiteY49" fmla="*/ 1963024 h 2298583"/>
              <a:gd name="connsiteX50" fmla="*/ 2962716 w 3113718"/>
              <a:gd name="connsiteY50" fmla="*/ 1937857 h 2298583"/>
              <a:gd name="connsiteX51" fmla="*/ 3021439 w 3113718"/>
              <a:gd name="connsiteY51" fmla="*/ 1853967 h 2298583"/>
              <a:gd name="connsiteX52" fmla="*/ 3046606 w 3113718"/>
              <a:gd name="connsiteY52" fmla="*/ 1795244 h 2298583"/>
              <a:gd name="connsiteX53" fmla="*/ 3071773 w 3113718"/>
              <a:gd name="connsiteY53" fmla="*/ 1728132 h 2298583"/>
              <a:gd name="connsiteX54" fmla="*/ 3088551 w 3113718"/>
              <a:gd name="connsiteY54" fmla="*/ 1543574 h 2298583"/>
              <a:gd name="connsiteX55" fmla="*/ 3096940 w 3113718"/>
              <a:gd name="connsiteY55" fmla="*/ 1510018 h 2298583"/>
              <a:gd name="connsiteX56" fmla="*/ 3105329 w 3113718"/>
              <a:gd name="connsiteY56" fmla="*/ 1459684 h 2298583"/>
              <a:gd name="connsiteX57" fmla="*/ 3113718 w 3113718"/>
              <a:gd name="connsiteY57" fmla="*/ 1275127 h 2298583"/>
              <a:gd name="connsiteX58" fmla="*/ 3105329 w 3113718"/>
              <a:gd name="connsiteY58" fmla="*/ 654341 h 2298583"/>
              <a:gd name="connsiteX59" fmla="*/ 3088551 w 3113718"/>
              <a:gd name="connsiteY59" fmla="*/ 587229 h 2298583"/>
              <a:gd name="connsiteX60" fmla="*/ 3080162 w 3113718"/>
              <a:gd name="connsiteY60" fmla="*/ 545284 h 2298583"/>
              <a:gd name="connsiteX61" fmla="*/ 3063384 w 3113718"/>
              <a:gd name="connsiteY61" fmla="*/ 478172 h 2298583"/>
              <a:gd name="connsiteX62" fmla="*/ 3046606 w 3113718"/>
              <a:gd name="connsiteY62" fmla="*/ 427839 h 2298583"/>
              <a:gd name="connsiteX63" fmla="*/ 3021439 w 3113718"/>
              <a:gd name="connsiteY63" fmla="*/ 352338 h 2298583"/>
              <a:gd name="connsiteX64" fmla="*/ 3004661 w 3113718"/>
              <a:gd name="connsiteY64" fmla="*/ 327171 h 2298583"/>
              <a:gd name="connsiteX65" fmla="*/ 2987883 w 3113718"/>
              <a:gd name="connsiteY65" fmla="*/ 293615 h 2298583"/>
              <a:gd name="connsiteX66" fmla="*/ 2937549 w 3113718"/>
              <a:gd name="connsiteY66" fmla="*/ 243281 h 2298583"/>
              <a:gd name="connsiteX67" fmla="*/ 2878826 w 3113718"/>
              <a:gd name="connsiteY67" fmla="*/ 218114 h 2298583"/>
              <a:gd name="connsiteX68" fmla="*/ 2803325 w 3113718"/>
              <a:gd name="connsiteY68" fmla="*/ 192947 h 2298583"/>
              <a:gd name="connsiteX69" fmla="*/ 2711046 w 3113718"/>
              <a:gd name="connsiteY69" fmla="*/ 159391 h 2298583"/>
              <a:gd name="connsiteX70" fmla="*/ 2677490 w 3113718"/>
              <a:gd name="connsiteY70" fmla="*/ 142613 h 2298583"/>
              <a:gd name="connsiteX71" fmla="*/ 2601989 w 3113718"/>
              <a:gd name="connsiteY71" fmla="*/ 117446 h 2298583"/>
              <a:gd name="connsiteX72" fmla="*/ 2509710 w 3113718"/>
              <a:gd name="connsiteY72" fmla="*/ 100668 h 2298583"/>
              <a:gd name="connsiteX73" fmla="*/ 2476154 w 3113718"/>
              <a:gd name="connsiteY73" fmla="*/ 83890 h 2298583"/>
              <a:gd name="connsiteX74" fmla="*/ 2367097 w 3113718"/>
              <a:gd name="connsiteY74" fmla="*/ 67112 h 2298583"/>
              <a:gd name="connsiteX75" fmla="*/ 2308374 w 3113718"/>
              <a:gd name="connsiteY75" fmla="*/ 50334 h 2298583"/>
              <a:gd name="connsiteX76" fmla="*/ 2115428 w 3113718"/>
              <a:gd name="connsiteY76" fmla="*/ 33556 h 2298583"/>
              <a:gd name="connsiteX77" fmla="*/ 1939259 w 3113718"/>
              <a:gd name="connsiteY77" fmla="*/ 25167 h 2298583"/>
              <a:gd name="connsiteX78" fmla="*/ 1905703 w 3113718"/>
              <a:gd name="connsiteY78" fmla="*/ 16778 h 2298583"/>
              <a:gd name="connsiteX79" fmla="*/ 1880536 w 3113718"/>
              <a:gd name="connsiteY79" fmla="*/ 8389 h 2298583"/>
              <a:gd name="connsiteX80" fmla="*/ 1746312 w 3113718"/>
              <a:gd name="connsiteY80" fmla="*/ 0 h 2298583"/>
              <a:gd name="connsiteX81" fmla="*/ 1050026 w 3113718"/>
              <a:gd name="connsiteY81" fmla="*/ 8389 h 2298583"/>
              <a:gd name="connsiteX82" fmla="*/ 1008081 w 3113718"/>
              <a:gd name="connsiteY82" fmla="*/ 16778 h 2298583"/>
              <a:gd name="connsiteX83" fmla="*/ 840301 w 3113718"/>
              <a:gd name="connsiteY83" fmla="*/ 41945 h 2298583"/>
              <a:gd name="connsiteX84" fmla="*/ 748022 w 3113718"/>
              <a:gd name="connsiteY84" fmla="*/ 67112 h 2298583"/>
              <a:gd name="connsiteX85" fmla="*/ 714466 w 3113718"/>
              <a:gd name="connsiteY85" fmla="*/ 75501 h 2298583"/>
              <a:gd name="connsiteX86" fmla="*/ 689299 w 3113718"/>
              <a:gd name="connsiteY86" fmla="*/ 83890 h 2298583"/>
              <a:gd name="connsiteX87" fmla="*/ 588631 w 3113718"/>
              <a:gd name="connsiteY87" fmla="*/ 100668 h 2298583"/>
              <a:gd name="connsiteX0" fmla="*/ 588631 w 3113718"/>
              <a:gd name="connsiteY0" fmla="*/ 100668 h 2298583"/>
              <a:gd name="connsiteX1" fmla="*/ 286628 w 3113718"/>
              <a:gd name="connsiteY1" fmla="*/ 159391 h 2298583"/>
              <a:gd name="connsiteX2" fmla="*/ 227905 w 3113718"/>
              <a:gd name="connsiteY2" fmla="*/ 192947 h 2298583"/>
              <a:gd name="connsiteX3" fmla="*/ 177571 w 3113718"/>
              <a:gd name="connsiteY3" fmla="*/ 218114 h 2298583"/>
              <a:gd name="connsiteX4" fmla="*/ 135626 w 3113718"/>
              <a:gd name="connsiteY4" fmla="*/ 268448 h 2298583"/>
              <a:gd name="connsiteX5" fmla="*/ 110459 w 3113718"/>
              <a:gd name="connsiteY5" fmla="*/ 293615 h 2298583"/>
              <a:gd name="connsiteX6" fmla="*/ 68514 w 3113718"/>
              <a:gd name="connsiteY6" fmla="*/ 343949 h 2298583"/>
              <a:gd name="connsiteX7" fmla="*/ 34958 w 3113718"/>
              <a:gd name="connsiteY7" fmla="*/ 394283 h 2298583"/>
              <a:gd name="connsiteX8" fmla="*/ 26569 w 3113718"/>
              <a:gd name="connsiteY8" fmla="*/ 419450 h 2298583"/>
              <a:gd name="connsiteX9" fmla="*/ 7051 w 3113718"/>
              <a:gd name="connsiteY9" fmla="*/ 436335 h 2298583"/>
              <a:gd name="connsiteX10" fmla="*/ 9791 w 3113718"/>
              <a:gd name="connsiteY10" fmla="*/ 704675 h 2298583"/>
              <a:gd name="connsiteX11" fmla="*/ 18180 w 3113718"/>
              <a:gd name="connsiteY11" fmla="*/ 729842 h 2298583"/>
              <a:gd name="connsiteX12" fmla="*/ 34958 w 3113718"/>
              <a:gd name="connsiteY12" fmla="*/ 788565 h 2298583"/>
              <a:gd name="connsiteX13" fmla="*/ 85984 w 3113718"/>
              <a:gd name="connsiteY13" fmla="*/ 757921 h 2298583"/>
              <a:gd name="connsiteX14" fmla="*/ 89062 w 3113718"/>
              <a:gd name="connsiteY14" fmla="*/ 882604 h 2298583"/>
              <a:gd name="connsiteX15" fmla="*/ 85292 w 3113718"/>
              <a:gd name="connsiteY15" fmla="*/ 1040235 h 2298583"/>
              <a:gd name="connsiteX16" fmla="*/ 76903 w 3113718"/>
              <a:gd name="connsiteY16" fmla="*/ 1770077 h 2298583"/>
              <a:gd name="connsiteX17" fmla="*/ 68514 w 3113718"/>
              <a:gd name="connsiteY17" fmla="*/ 1812022 h 2298583"/>
              <a:gd name="connsiteX18" fmla="*/ 60125 w 3113718"/>
              <a:gd name="connsiteY18" fmla="*/ 1862356 h 2298583"/>
              <a:gd name="connsiteX19" fmla="*/ 68514 w 3113718"/>
              <a:gd name="connsiteY19" fmla="*/ 1996580 h 2298583"/>
              <a:gd name="connsiteX20" fmla="*/ 76903 w 3113718"/>
              <a:gd name="connsiteY20" fmla="*/ 2030136 h 2298583"/>
              <a:gd name="connsiteX21" fmla="*/ 93681 w 3113718"/>
              <a:gd name="connsiteY21" fmla="*/ 2055303 h 2298583"/>
              <a:gd name="connsiteX22" fmla="*/ 194349 w 3113718"/>
              <a:gd name="connsiteY22" fmla="*/ 2122415 h 2298583"/>
              <a:gd name="connsiteX23" fmla="*/ 219516 w 3113718"/>
              <a:gd name="connsiteY23" fmla="*/ 2130804 h 2298583"/>
              <a:gd name="connsiteX24" fmla="*/ 362129 w 3113718"/>
              <a:gd name="connsiteY24" fmla="*/ 2147582 h 2298583"/>
              <a:gd name="connsiteX25" fmla="*/ 1117138 w 3113718"/>
              <a:gd name="connsiteY25" fmla="*/ 2155971 h 2298583"/>
              <a:gd name="connsiteX26" fmla="*/ 1184250 w 3113718"/>
              <a:gd name="connsiteY26" fmla="*/ 2164360 h 2298583"/>
              <a:gd name="connsiteX27" fmla="*/ 1209417 w 3113718"/>
              <a:gd name="connsiteY27" fmla="*/ 2172749 h 2298583"/>
              <a:gd name="connsiteX28" fmla="*/ 1444308 w 3113718"/>
              <a:gd name="connsiteY28" fmla="*/ 2181138 h 2298583"/>
              <a:gd name="connsiteX29" fmla="*/ 1528198 w 3113718"/>
              <a:gd name="connsiteY29" fmla="*/ 2197916 h 2298583"/>
              <a:gd name="connsiteX30" fmla="*/ 1553365 w 3113718"/>
              <a:gd name="connsiteY30" fmla="*/ 2206305 h 2298583"/>
              <a:gd name="connsiteX31" fmla="*/ 1628866 w 3113718"/>
              <a:gd name="connsiteY31" fmla="*/ 2223083 h 2298583"/>
              <a:gd name="connsiteX32" fmla="*/ 1679200 w 3113718"/>
              <a:gd name="connsiteY32" fmla="*/ 2239861 h 2298583"/>
              <a:gd name="connsiteX33" fmla="*/ 1746312 w 3113718"/>
              <a:gd name="connsiteY33" fmla="*/ 2256639 h 2298583"/>
              <a:gd name="connsiteX34" fmla="*/ 1813424 w 3113718"/>
              <a:gd name="connsiteY34" fmla="*/ 2273417 h 2298583"/>
              <a:gd name="connsiteX35" fmla="*/ 1939259 w 3113718"/>
              <a:gd name="connsiteY35" fmla="*/ 2290195 h 2298583"/>
              <a:gd name="connsiteX36" fmla="*/ 1989593 w 3113718"/>
              <a:gd name="connsiteY36" fmla="*/ 2298583 h 2298583"/>
              <a:gd name="connsiteX37" fmla="*/ 2509710 w 3113718"/>
              <a:gd name="connsiteY37" fmla="*/ 2290195 h 2298583"/>
              <a:gd name="connsiteX38" fmla="*/ 2534877 w 3113718"/>
              <a:gd name="connsiteY38" fmla="*/ 2273417 h 2298583"/>
              <a:gd name="connsiteX39" fmla="*/ 2593600 w 3113718"/>
              <a:gd name="connsiteY39" fmla="*/ 2256639 h 2298583"/>
              <a:gd name="connsiteX40" fmla="*/ 2635545 w 3113718"/>
              <a:gd name="connsiteY40" fmla="*/ 2231472 h 2298583"/>
              <a:gd name="connsiteX41" fmla="*/ 2660712 w 3113718"/>
              <a:gd name="connsiteY41" fmla="*/ 2223083 h 2298583"/>
              <a:gd name="connsiteX42" fmla="*/ 2694268 w 3113718"/>
              <a:gd name="connsiteY42" fmla="*/ 2197916 h 2298583"/>
              <a:gd name="connsiteX43" fmla="*/ 2744602 w 3113718"/>
              <a:gd name="connsiteY43" fmla="*/ 2164360 h 2298583"/>
              <a:gd name="connsiteX44" fmla="*/ 2778158 w 3113718"/>
              <a:gd name="connsiteY44" fmla="*/ 2139193 h 2298583"/>
              <a:gd name="connsiteX45" fmla="*/ 2811714 w 3113718"/>
              <a:gd name="connsiteY45" fmla="*/ 2122415 h 2298583"/>
              <a:gd name="connsiteX46" fmla="*/ 2828492 w 3113718"/>
              <a:gd name="connsiteY46" fmla="*/ 2097248 h 2298583"/>
              <a:gd name="connsiteX47" fmla="*/ 2878826 w 3113718"/>
              <a:gd name="connsiteY47" fmla="*/ 2055303 h 2298583"/>
              <a:gd name="connsiteX48" fmla="*/ 2920771 w 3113718"/>
              <a:gd name="connsiteY48" fmla="*/ 1988191 h 2298583"/>
              <a:gd name="connsiteX49" fmla="*/ 2945938 w 3113718"/>
              <a:gd name="connsiteY49" fmla="*/ 1963024 h 2298583"/>
              <a:gd name="connsiteX50" fmla="*/ 2962716 w 3113718"/>
              <a:gd name="connsiteY50" fmla="*/ 1937857 h 2298583"/>
              <a:gd name="connsiteX51" fmla="*/ 3021439 w 3113718"/>
              <a:gd name="connsiteY51" fmla="*/ 1853967 h 2298583"/>
              <a:gd name="connsiteX52" fmla="*/ 3046606 w 3113718"/>
              <a:gd name="connsiteY52" fmla="*/ 1795244 h 2298583"/>
              <a:gd name="connsiteX53" fmla="*/ 3071773 w 3113718"/>
              <a:gd name="connsiteY53" fmla="*/ 1728132 h 2298583"/>
              <a:gd name="connsiteX54" fmla="*/ 3088551 w 3113718"/>
              <a:gd name="connsiteY54" fmla="*/ 1543574 h 2298583"/>
              <a:gd name="connsiteX55" fmla="*/ 3096940 w 3113718"/>
              <a:gd name="connsiteY55" fmla="*/ 1510018 h 2298583"/>
              <a:gd name="connsiteX56" fmla="*/ 3105329 w 3113718"/>
              <a:gd name="connsiteY56" fmla="*/ 1459684 h 2298583"/>
              <a:gd name="connsiteX57" fmla="*/ 3113718 w 3113718"/>
              <a:gd name="connsiteY57" fmla="*/ 1275127 h 2298583"/>
              <a:gd name="connsiteX58" fmla="*/ 3105329 w 3113718"/>
              <a:gd name="connsiteY58" fmla="*/ 654341 h 2298583"/>
              <a:gd name="connsiteX59" fmla="*/ 3088551 w 3113718"/>
              <a:gd name="connsiteY59" fmla="*/ 587229 h 2298583"/>
              <a:gd name="connsiteX60" fmla="*/ 3080162 w 3113718"/>
              <a:gd name="connsiteY60" fmla="*/ 545284 h 2298583"/>
              <a:gd name="connsiteX61" fmla="*/ 3063384 w 3113718"/>
              <a:gd name="connsiteY61" fmla="*/ 478172 h 2298583"/>
              <a:gd name="connsiteX62" fmla="*/ 3046606 w 3113718"/>
              <a:gd name="connsiteY62" fmla="*/ 427839 h 2298583"/>
              <a:gd name="connsiteX63" fmla="*/ 3021439 w 3113718"/>
              <a:gd name="connsiteY63" fmla="*/ 352338 h 2298583"/>
              <a:gd name="connsiteX64" fmla="*/ 3004661 w 3113718"/>
              <a:gd name="connsiteY64" fmla="*/ 327171 h 2298583"/>
              <a:gd name="connsiteX65" fmla="*/ 2987883 w 3113718"/>
              <a:gd name="connsiteY65" fmla="*/ 293615 h 2298583"/>
              <a:gd name="connsiteX66" fmla="*/ 2937549 w 3113718"/>
              <a:gd name="connsiteY66" fmla="*/ 243281 h 2298583"/>
              <a:gd name="connsiteX67" fmla="*/ 2878826 w 3113718"/>
              <a:gd name="connsiteY67" fmla="*/ 218114 h 2298583"/>
              <a:gd name="connsiteX68" fmla="*/ 2803325 w 3113718"/>
              <a:gd name="connsiteY68" fmla="*/ 192947 h 2298583"/>
              <a:gd name="connsiteX69" fmla="*/ 2711046 w 3113718"/>
              <a:gd name="connsiteY69" fmla="*/ 159391 h 2298583"/>
              <a:gd name="connsiteX70" fmla="*/ 2677490 w 3113718"/>
              <a:gd name="connsiteY70" fmla="*/ 142613 h 2298583"/>
              <a:gd name="connsiteX71" fmla="*/ 2601989 w 3113718"/>
              <a:gd name="connsiteY71" fmla="*/ 117446 h 2298583"/>
              <a:gd name="connsiteX72" fmla="*/ 2509710 w 3113718"/>
              <a:gd name="connsiteY72" fmla="*/ 100668 h 2298583"/>
              <a:gd name="connsiteX73" fmla="*/ 2476154 w 3113718"/>
              <a:gd name="connsiteY73" fmla="*/ 83890 h 2298583"/>
              <a:gd name="connsiteX74" fmla="*/ 2367097 w 3113718"/>
              <a:gd name="connsiteY74" fmla="*/ 67112 h 2298583"/>
              <a:gd name="connsiteX75" fmla="*/ 2308374 w 3113718"/>
              <a:gd name="connsiteY75" fmla="*/ 50334 h 2298583"/>
              <a:gd name="connsiteX76" fmla="*/ 2115428 w 3113718"/>
              <a:gd name="connsiteY76" fmla="*/ 33556 h 2298583"/>
              <a:gd name="connsiteX77" fmla="*/ 1939259 w 3113718"/>
              <a:gd name="connsiteY77" fmla="*/ 25167 h 2298583"/>
              <a:gd name="connsiteX78" fmla="*/ 1905703 w 3113718"/>
              <a:gd name="connsiteY78" fmla="*/ 16778 h 2298583"/>
              <a:gd name="connsiteX79" fmla="*/ 1880536 w 3113718"/>
              <a:gd name="connsiteY79" fmla="*/ 8389 h 2298583"/>
              <a:gd name="connsiteX80" fmla="*/ 1746312 w 3113718"/>
              <a:gd name="connsiteY80" fmla="*/ 0 h 2298583"/>
              <a:gd name="connsiteX81" fmla="*/ 1050026 w 3113718"/>
              <a:gd name="connsiteY81" fmla="*/ 8389 h 2298583"/>
              <a:gd name="connsiteX82" fmla="*/ 1008081 w 3113718"/>
              <a:gd name="connsiteY82" fmla="*/ 16778 h 2298583"/>
              <a:gd name="connsiteX83" fmla="*/ 840301 w 3113718"/>
              <a:gd name="connsiteY83" fmla="*/ 41945 h 2298583"/>
              <a:gd name="connsiteX84" fmla="*/ 748022 w 3113718"/>
              <a:gd name="connsiteY84" fmla="*/ 67112 h 2298583"/>
              <a:gd name="connsiteX85" fmla="*/ 714466 w 3113718"/>
              <a:gd name="connsiteY85" fmla="*/ 75501 h 2298583"/>
              <a:gd name="connsiteX86" fmla="*/ 689299 w 3113718"/>
              <a:gd name="connsiteY86" fmla="*/ 83890 h 2298583"/>
              <a:gd name="connsiteX87" fmla="*/ 588631 w 3113718"/>
              <a:gd name="connsiteY87" fmla="*/ 100668 h 2298583"/>
              <a:gd name="connsiteX0" fmla="*/ 591464 w 3116551"/>
              <a:gd name="connsiteY0" fmla="*/ 100668 h 2298583"/>
              <a:gd name="connsiteX1" fmla="*/ 289461 w 3116551"/>
              <a:gd name="connsiteY1" fmla="*/ 159391 h 2298583"/>
              <a:gd name="connsiteX2" fmla="*/ 230738 w 3116551"/>
              <a:gd name="connsiteY2" fmla="*/ 192947 h 2298583"/>
              <a:gd name="connsiteX3" fmla="*/ 180404 w 3116551"/>
              <a:gd name="connsiteY3" fmla="*/ 218114 h 2298583"/>
              <a:gd name="connsiteX4" fmla="*/ 138459 w 3116551"/>
              <a:gd name="connsiteY4" fmla="*/ 268448 h 2298583"/>
              <a:gd name="connsiteX5" fmla="*/ 113292 w 3116551"/>
              <a:gd name="connsiteY5" fmla="*/ 293615 h 2298583"/>
              <a:gd name="connsiteX6" fmla="*/ 71347 w 3116551"/>
              <a:gd name="connsiteY6" fmla="*/ 343949 h 2298583"/>
              <a:gd name="connsiteX7" fmla="*/ 37791 w 3116551"/>
              <a:gd name="connsiteY7" fmla="*/ 394283 h 2298583"/>
              <a:gd name="connsiteX8" fmla="*/ 29402 w 3116551"/>
              <a:gd name="connsiteY8" fmla="*/ 419450 h 2298583"/>
              <a:gd name="connsiteX9" fmla="*/ 9884 w 3116551"/>
              <a:gd name="connsiteY9" fmla="*/ 436335 h 2298583"/>
              <a:gd name="connsiteX10" fmla="*/ 12624 w 3116551"/>
              <a:gd name="connsiteY10" fmla="*/ 704675 h 2298583"/>
              <a:gd name="connsiteX11" fmla="*/ 86767 w 3116551"/>
              <a:gd name="connsiteY11" fmla="*/ 567484 h 2298583"/>
              <a:gd name="connsiteX12" fmla="*/ 37791 w 3116551"/>
              <a:gd name="connsiteY12" fmla="*/ 788565 h 2298583"/>
              <a:gd name="connsiteX13" fmla="*/ 88817 w 3116551"/>
              <a:gd name="connsiteY13" fmla="*/ 757921 h 2298583"/>
              <a:gd name="connsiteX14" fmla="*/ 91895 w 3116551"/>
              <a:gd name="connsiteY14" fmla="*/ 882604 h 2298583"/>
              <a:gd name="connsiteX15" fmla="*/ 88125 w 3116551"/>
              <a:gd name="connsiteY15" fmla="*/ 1040235 h 2298583"/>
              <a:gd name="connsiteX16" fmla="*/ 79736 w 3116551"/>
              <a:gd name="connsiteY16" fmla="*/ 1770077 h 2298583"/>
              <a:gd name="connsiteX17" fmla="*/ 71347 w 3116551"/>
              <a:gd name="connsiteY17" fmla="*/ 1812022 h 2298583"/>
              <a:gd name="connsiteX18" fmla="*/ 62958 w 3116551"/>
              <a:gd name="connsiteY18" fmla="*/ 1862356 h 2298583"/>
              <a:gd name="connsiteX19" fmla="*/ 71347 w 3116551"/>
              <a:gd name="connsiteY19" fmla="*/ 1996580 h 2298583"/>
              <a:gd name="connsiteX20" fmla="*/ 79736 w 3116551"/>
              <a:gd name="connsiteY20" fmla="*/ 2030136 h 2298583"/>
              <a:gd name="connsiteX21" fmla="*/ 96514 w 3116551"/>
              <a:gd name="connsiteY21" fmla="*/ 2055303 h 2298583"/>
              <a:gd name="connsiteX22" fmla="*/ 197182 w 3116551"/>
              <a:gd name="connsiteY22" fmla="*/ 2122415 h 2298583"/>
              <a:gd name="connsiteX23" fmla="*/ 222349 w 3116551"/>
              <a:gd name="connsiteY23" fmla="*/ 2130804 h 2298583"/>
              <a:gd name="connsiteX24" fmla="*/ 364962 w 3116551"/>
              <a:gd name="connsiteY24" fmla="*/ 2147582 h 2298583"/>
              <a:gd name="connsiteX25" fmla="*/ 1119971 w 3116551"/>
              <a:gd name="connsiteY25" fmla="*/ 2155971 h 2298583"/>
              <a:gd name="connsiteX26" fmla="*/ 1187083 w 3116551"/>
              <a:gd name="connsiteY26" fmla="*/ 2164360 h 2298583"/>
              <a:gd name="connsiteX27" fmla="*/ 1212250 w 3116551"/>
              <a:gd name="connsiteY27" fmla="*/ 2172749 h 2298583"/>
              <a:gd name="connsiteX28" fmla="*/ 1447141 w 3116551"/>
              <a:gd name="connsiteY28" fmla="*/ 2181138 h 2298583"/>
              <a:gd name="connsiteX29" fmla="*/ 1531031 w 3116551"/>
              <a:gd name="connsiteY29" fmla="*/ 2197916 h 2298583"/>
              <a:gd name="connsiteX30" fmla="*/ 1556198 w 3116551"/>
              <a:gd name="connsiteY30" fmla="*/ 2206305 h 2298583"/>
              <a:gd name="connsiteX31" fmla="*/ 1631699 w 3116551"/>
              <a:gd name="connsiteY31" fmla="*/ 2223083 h 2298583"/>
              <a:gd name="connsiteX32" fmla="*/ 1682033 w 3116551"/>
              <a:gd name="connsiteY32" fmla="*/ 2239861 h 2298583"/>
              <a:gd name="connsiteX33" fmla="*/ 1749145 w 3116551"/>
              <a:gd name="connsiteY33" fmla="*/ 2256639 h 2298583"/>
              <a:gd name="connsiteX34" fmla="*/ 1816257 w 3116551"/>
              <a:gd name="connsiteY34" fmla="*/ 2273417 h 2298583"/>
              <a:gd name="connsiteX35" fmla="*/ 1942092 w 3116551"/>
              <a:gd name="connsiteY35" fmla="*/ 2290195 h 2298583"/>
              <a:gd name="connsiteX36" fmla="*/ 1992426 w 3116551"/>
              <a:gd name="connsiteY36" fmla="*/ 2298583 h 2298583"/>
              <a:gd name="connsiteX37" fmla="*/ 2512543 w 3116551"/>
              <a:gd name="connsiteY37" fmla="*/ 2290195 h 2298583"/>
              <a:gd name="connsiteX38" fmla="*/ 2537710 w 3116551"/>
              <a:gd name="connsiteY38" fmla="*/ 2273417 h 2298583"/>
              <a:gd name="connsiteX39" fmla="*/ 2596433 w 3116551"/>
              <a:gd name="connsiteY39" fmla="*/ 2256639 h 2298583"/>
              <a:gd name="connsiteX40" fmla="*/ 2638378 w 3116551"/>
              <a:gd name="connsiteY40" fmla="*/ 2231472 h 2298583"/>
              <a:gd name="connsiteX41" fmla="*/ 2663545 w 3116551"/>
              <a:gd name="connsiteY41" fmla="*/ 2223083 h 2298583"/>
              <a:gd name="connsiteX42" fmla="*/ 2697101 w 3116551"/>
              <a:gd name="connsiteY42" fmla="*/ 2197916 h 2298583"/>
              <a:gd name="connsiteX43" fmla="*/ 2747435 w 3116551"/>
              <a:gd name="connsiteY43" fmla="*/ 2164360 h 2298583"/>
              <a:gd name="connsiteX44" fmla="*/ 2780991 w 3116551"/>
              <a:gd name="connsiteY44" fmla="*/ 2139193 h 2298583"/>
              <a:gd name="connsiteX45" fmla="*/ 2814547 w 3116551"/>
              <a:gd name="connsiteY45" fmla="*/ 2122415 h 2298583"/>
              <a:gd name="connsiteX46" fmla="*/ 2831325 w 3116551"/>
              <a:gd name="connsiteY46" fmla="*/ 2097248 h 2298583"/>
              <a:gd name="connsiteX47" fmla="*/ 2881659 w 3116551"/>
              <a:gd name="connsiteY47" fmla="*/ 2055303 h 2298583"/>
              <a:gd name="connsiteX48" fmla="*/ 2923604 w 3116551"/>
              <a:gd name="connsiteY48" fmla="*/ 1988191 h 2298583"/>
              <a:gd name="connsiteX49" fmla="*/ 2948771 w 3116551"/>
              <a:gd name="connsiteY49" fmla="*/ 1963024 h 2298583"/>
              <a:gd name="connsiteX50" fmla="*/ 2965549 w 3116551"/>
              <a:gd name="connsiteY50" fmla="*/ 1937857 h 2298583"/>
              <a:gd name="connsiteX51" fmla="*/ 3024272 w 3116551"/>
              <a:gd name="connsiteY51" fmla="*/ 1853967 h 2298583"/>
              <a:gd name="connsiteX52" fmla="*/ 3049439 w 3116551"/>
              <a:gd name="connsiteY52" fmla="*/ 1795244 h 2298583"/>
              <a:gd name="connsiteX53" fmla="*/ 3074606 w 3116551"/>
              <a:gd name="connsiteY53" fmla="*/ 1728132 h 2298583"/>
              <a:gd name="connsiteX54" fmla="*/ 3091384 w 3116551"/>
              <a:gd name="connsiteY54" fmla="*/ 1543574 h 2298583"/>
              <a:gd name="connsiteX55" fmla="*/ 3099773 w 3116551"/>
              <a:gd name="connsiteY55" fmla="*/ 1510018 h 2298583"/>
              <a:gd name="connsiteX56" fmla="*/ 3108162 w 3116551"/>
              <a:gd name="connsiteY56" fmla="*/ 1459684 h 2298583"/>
              <a:gd name="connsiteX57" fmla="*/ 3116551 w 3116551"/>
              <a:gd name="connsiteY57" fmla="*/ 1275127 h 2298583"/>
              <a:gd name="connsiteX58" fmla="*/ 3108162 w 3116551"/>
              <a:gd name="connsiteY58" fmla="*/ 654341 h 2298583"/>
              <a:gd name="connsiteX59" fmla="*/ 3091384 w 3116551"/>
              <a:gd name="connsiteY59" fmla="*/ 587229 h 2298583"/>
              <a:gd name="connsiteX60" fmla="*/ 3082995 w 3116551"/>
              <a:gd name="connsiteY60" fmla="*/ 545284 h 2298583"/>
              <a:gd name="connsiteX61" fmla="*/ 3066217 w 3116551"/>
              <a:gd name="connsiteY61" fmla="*/ 478172 h 2298583"/>
              <a:gd name="connsiteX62" fmla="*/ 3049439 w 3116551"/>
              <a:gd name="connsiteY62" fmla="*/ 427839 h 2298583"/>
              <a:gd name="connsiteX63" fmla="*/ 3024272 w 3116551"/>
              <a:gd name="connsiteY63" fmla="*/ 352338 h 2298583"/>
              <a:gd name="connsiteX64" fmla="*/ 3007494 w 3116551"/>
              <a:gd name="connsiteY64" fmla="*/ 327171 h 2298583"/>
              <a:gd name="connsiteX65" fmla="*/ 2990716 w 3116551"/>
              <a:gd name="connsiteY65" fmla="*/ 293615 h 2298583"/>
              <a:gd name="connsiteX66" fmla="*/ 2940382 w 3116551"/>
              <a:gd name="connsiteY66" fmla="*/ 243281 h 2298583"/>
              <a:gd name="connsiteX67" fmla="*/ 2881659 w 3116551"/>
              <a:gd name="connsiteY67" fmla="*/ 218114 h 2298583"/>
              <a:gd name="connsiteX68" fmla="*/ 2806158 w 3116551"/>
              <a:gd name="connsiteY68" fmla="*/ 192947 h 2298583"/>
              <a:gd name="connsiteX69" fmla="*/ 2713879 w 3116551"/>
              <a:gd name="connsiteY69" fmla="*/ 159391 h 2298583"/>
              <a:gd name="connsiteX70" fmla="*/ 2680323 w 3116551"/>
              <a:gd name="connsiteY70" fmla="*/ 142613 h 2298583"/>
              <a:gd name="connsiteX71" fmla="*/ 2604822 w 3116551"/>
              <a:gd name="connsiteY71" fmla="*/ 117446 h 2298583"/>
              <a:gd name="connsiteX72" fmla="*/ 2512543 w 3116551"/>
              <a:gd name="connsiteY72" fmla="*/ 100668 h 2298583"/>
              <a:gd name="connsiteX73" fmla="*/ 2478987 w 3116551"/>
              <a:gd name="connsiteY73" fmla="*/ 83890 h 2298583"/>
              <a:gd name="connsiteX74" fmla="*/ 2369930 w 3116551"/>
              <a:gd name="connsiteY74" fmla="*/ 67112 h 2298583"/>
              <a:gd name="connsiteX75" fmla="*/ 2311207 w 3116551"/>
              <a:gd name="connsiteY75" fmla="*/ 50334 h 2298583"/>
              <a:gd name="connsiteX76" fmla="*/ 2118261 w 3116551"/>
              <a:gd name="connsiteY76" fmla="*/ 33556 h 2298583"/>
              <a:gd name="connsiteX77" fmla="*/ 1942092 w 3116551"/>
              <a:gd name="connsiteY77" fmla="*/ 25167 h 2298583"/>
              <a:gd name="connsiteX78" fmla="*/ 1908536 w 3116551"/>
              <a:gd name="connsiteY78" fmla="*/ 16778 h 2298583"/>
              <a:gd name="connsiteX79" fmla="*/ 1883369 w 3116551"/>
              <a:gd name="connsiteY79" fmla="*/ 8389 h 2298583"/>
              <a:gd name="connsiteX80" fmla="*/ 1749145 w 3116551"/>
              <a:gd name="connsiteY80" fmla="*/ 0 h 2298583"/>
              <a:gd name="connsiteX81" fmla="*/ 1052859 w 3116551"/>
              <a:gd name="connsiteY81" fmla="*/ 8389 h 2298583"/>
              <a:gd name="connsiteX82" fmla="*/ 1010914 w 3116551"/>
              <a:gd name="connsiteY82" fmla="*/ 16778 h 2298583"/>
              <a:gd name="connsiteX83" fmla="*/ 843134 w 3116551"/>
              <a:gd name="connsiteY83" fmla="*/ 41945 h 2298583"/>
              <a:gd name="connsiteX84" fmla="*/ 750855 w 3116551"/>
              <a:gd name="connsiteY84" fmla="*/ 67112 h 2298583"/>
              <a:gd name="connsiteX85" fmla="*/ 717299 w 3116551"/>
              <a:gd name="connsiteY85" fmla="*/ 75501 h 2298583"/>
              <a:gd name="connsiteX86" fmla="*/ 692132 w 3116551"/>
              <a:gd name="connsiteY86" fmla="*/ 83890 h 2298583"/>
              <a:gd name="connsiteX87" fmla="*/ 591464 w 3116551"/>
              <a:gd name="connsiteY87" fmla="*/ 100668 h 2298583"/>
              <a:gd name="connsiteX0" fmla="*/ 591464 w 3116551"/>
              <a:gd name="connsiteY0" fmla="*/ 100668 h 2298583"/>
              <a:gd name="connsiteX1" fmla="*/ 289461 w 3116551"/>
              <a:gd name="connsiteY1" fmla="*/ 159391 h 2298583"/>
              <a:gd name="connsiteX2" fmla="*/ 230738 w 3116551"/>
              <a:gd name="connsiteY2" fmla="*/ 192947 h 2298583"/>
              <a:gd name="connsiteX3" fmla="*/ 180404 w 3116551"/>
              <a:gd name="connsiteY3" fmla="*/ 218114 h 2298583"/>
              <a:gd name="connsiteX4" fmla="*/ 138459 w 3116551"/>
              <a:gd name="connsiteY4" fmla="*/ 268448 h 2298583"/>
              <a:gd name="connsiteX5" fmla="*/ 113292 w 3116551"/>
              <a:gd name="connsiteY5" fmla="*/ 293615 h 2298583"/>
              <a:gd name="connsiteX6" fmla="*/ 71347 w 3116551"/>
              <a:gd name="connsiteY6" fmla="*/ 343949 h 2298583"/>
              <a:gd name="connsiteX7" fmla="*/ 37791 w 3116551"/>
              <a:gd name="connsiteY7" fmla="*/ 394283 h 2298583"/>
              <a:gd name="connsiteX8" fmla="*/ 29402 w 3116551"/>
              <a:gd name="connsiteY8" fmla="*/ 419450 h 2298583"/>
              <a:gd name="connsiteX9" fmla="*/ 9884 w 3116551"/>
              <a:gd name="connsiteY9" fmla="*/ 436335 h 2298583"/>
              <a:gd name="connsiteX10" fmla="*/ 12624 w 3116551"/>
              <a:gd name="connsiteY10" fmla="*/ 704675 h 2298583"/>
              <a:gd name="connsiteX11" fmla="*/ 86767 w 3116551"/>
              <a:gd name="connsiteY11" fmla="*/ 567484 h 2298583"/>
              <a:gd name="connsiteX12" fmla="*/ 88817 w 3116551"/>
              <a:gd name="connsiteY12" fmla="*/ 757921 h 2298583"/>
              <a:gd name="connsiteX13" fmla="*/ 91895 w 3116551"/>
              <a:gd name="connsiteY13" fmla="*/ 882604 h 2298583"/>
              <a:gd name="connsiteX14" fmla="*/ 88125 w 3116551"/>
              <a:gd name="connsiteY14" fmla="*/ 1040235 h 2298583"/>
              <a:gd name="connsiteX15" fmla="*/ 79736 w 3116551"/>
              <a:gd name="connsiteY15" fmla="*/ 1770077 h 2298583"/>
              <a:gd name="connsiteX16" fmla="*/ 71347 w 3116551"/>
              <a:gd name="connsiteY16" fmla="*/ 1812022 h 2298583"/>
              <a:gd name="connsiteX17" fmla="*/ 62958 w 3116551"/>
              <a:gd name="connsiteY17" fmla="*/ 1862356 h 2298583"/>
              <a:gd name="connsiteX18" fmla="*/ 71347 w 3116551"/>
              <a:gd name="connsiteY18" fmla="*/ 1996580 h 2298583"/>
              <a:gd name="connsiteX19" fmla="*/ 79736 w 3116551"/>
              <a:gd name="connsiteY19" fmla="*/ 2030136 h 2298583"/>
              <a:gd name="connsiteX20" fmla="*/ 96514 w 3116551"/>
              <a:gd name="connsiteY20" fmla="*/ 2055303 h 2298583"/>
              <a:gd name="connsiteX21" fmla="*/ 197182 w 3116551"/>
              <a:gd name="connsiteY21" fmla="*/ 2122415 h 2298583"/>
              <a:gd name="connsiteX22" fmla="*/ 222349 w 3116551"/>
              <a:gd name="connsiteY22" fmla="*/ 2130804 h 2298583"/>
              <a:gd name="connsiteX23" fmla="*/ 364962 w 3116551"/>
              <a:gd name="connsiteY23" fmla="*/ 2147582 h 2298583"/>
              <a:gd name="connsiteX24" fmla="*/ 1119971 w 3116551"/>
              <a:gd name="connsiteY24" fmla="*/ 2155971 h 2298583"/>
              <a:gd name="connsiteX25" fmla="*/ 1187083 w 3116551"/>
              <a:gd name="connsiteY25" fmla="*/ 2164360 h 2298583"/>
              <a:gd name="connsiteX26" fmla="*/ 1212250 w 3116551"/>
              <a:gd name="connsiteY26" fmla="*/ 2172749 h 2298583"/>
              <a:gd name="connsiteX27" fmla="*/ 1447141 w 3116551"/>
              <a:gd name="connsiteY27" fmla="*/ 2181138 h 2298583"/>
              <a:gd name="connsiteX28" fmla="*/ 1531031 w 3116551"/>
              <a:gd name="connsiteY28" fmla="*/ 2197916 h 2298583"/>
              <a:gd name="connsiteX29" fmla="*/ 1556198 w 3116551"/>
              <a:gd name="connsiteY29" fmla="*/ 2206305 h 2298583"/>
              <a:gd name="connsiteX30" fmla="*/ 1631699 w 3116551"/>
              <a:gd name="connsiteY30" fmla="*/ 2223083 h 2298583"/>
              <a:gd name="connsiteX31" fmla="*/ 1682033 w 3116551"/>
              <a:gd name="connsiteY31" fmla="*/ 2239861 h 2298583"/>
              <a:gd name="connsiteX32" fmla="*/ 1749145 w 3116551"/>
              <a:gd name="connsiteY32" fmla="*/ 2256639 h 2298583"/>
              <a:gd name="connsiteX33" fmla="*/ 1816257 w 3116551"/>
              <a:gd name="connsiteY33" fmla="*/ 2273417 h 2298583"/>
              <a:gd name="connsiteX34" fmla="*/ 1942092 w 3116551"/>
              <a:gd name="connsiteY34" fmla="*/ 2290195 h 2298583"/>
              <a:gd name="connsiteX35" fmla="*/ 1992426 w 3116551"/>
              <a:gd name="connsiteY35" fmla="*/ 2298583 h 2298583"/>
              <a:gd name="connsiteX36" fmla="*/ 2512543 w 3116551"/>
              <a:gd name="connsiteY36" fmla="*/ 2290195 h 2298583"/>
              <a:gd name="connsiteX37" fmla="*/ 2537710 w 3116551"/>
              <a:gd name="connsiteY37" fmla="*/ 2273417 h 2298583"/>
              <a:gd name="connsiteX38" fmla="*/ 2596433 w 3116551"/>
              <a:gd name="connsiteY38" fmla="*/ 2256639 h 2298583"/>
              <a:gd name="connsiteX39" fmla="*/ 2638378 w 3116551"/>
              <a:gd name="connsiteY39" fmla="*/ 2231472 h 2298583"/>
              <a:gd name="connsiteX40" fmla="*/ 2663545 w 3116551"/>
              <a:gd name="connsiteY40" fmla="*/ 2223083 h 2298583"/>
              <a:gd name="connsiteX41" fmla="*/ 2697101 w 3116551"/>
              <a:gd name="connsiteY41" fmla="*/ 2197916 h 2298583"/>
              <a:gd name="connsiteX42" fmla="*/ 2747435 w 3116551"/>
              <a:gd name="connsiteY42" fmla="*/ 2164360 h 2298583"/>
              <a:gd name="connsiteX43" fmla="*/ 2780991 w 3116551"/>
              <a:gd name="connsiteY43" fmla="*/ 2139193 h 2298583"/>
              <a:gd name="connsiteX44" fmla="*/ 2814547 w 3116551"/>
              <a:gd name="connsiteY44" fmla="*/ 2122415 h 2298583"/>
              <a:gd name="connsiteX45" fmla="*/ 2831325 w 3116551"/>
              <a:gd name="connsiteY45" fmla="*/ 2097248 h 2298583"/>
              <a:gd name="connsiteX46" fmla="*/ 2881659 w 3116551"/>
              <a:gd name="connsiteY46" fmla="*/ 2055303 h 2298583"/>
              <a:gd name="connsiteX47" fmla="*/ 2923604 w 3116551"/>
              <a:gd name="connsiteY47" fmla="*/ 1988191 h 2298583"/>
              <a:gd name="connsiteX48" fmla="*/ 2948771 w 3116551"/>
              <a:gd name="connsiteY48" fmla="*/ 1963024 h 2298583"/>
              <a:gd name="connsiteX49" fmla="*/ 2965549 w 3116551"/>
              <a:gd name="connsiteY49" fmla="*/ 1937857 h 2298583"/>
              <a:gd name="connsiteX50" fmla="*/ 3024272 w 3116551"/>
              <a:gd name="connsiteY50" fmla="*/ 1853967 h 2298583"/>
              <a:gd name="connsiteX51" fmla="*/ 3049439 w 3116551"/>
              <a:gd name="connsiteY51" fmla="*/ 1795244 h 2298583"/>
              <a:gd name="connsiteX52" fmla="*/ 3074606 w 3116551"/>
              <a:gd name="connsiteY52" fmla="*/ 1728132 h 2298583"/>
              <a:gd name="connsiteX53" fmla="*/ 3091384 w 3116551"/>
              <a:gd name="connsiteY53" fmla="*/ 1543574 h 2298583"/>
              <a:gd name="connsiteX54" fmla="*/ 3099773 w 3116551"/>
              <a:gd name="connsiteY54" fmla="*/ 1510018 h 2298583"/>
              <a:gd name="connsiteX55" fmla="*/ 3108162 w 3116551"/>
              <a:gd name="connsiteY55" fmla="*/ 1459684 h 2298583"/>
              <a:gd name="connsiteX56" fmla="*/ 3116551 w 3116551"/>
              <a:gd name="connsiteY56" fmla="*/ 1275127 h 2298583"/>
              <a:gd name="connsiteX57" fmla="*/ 3108162 w 3116551"/>
              <a:gd name="connsiteY57" fmla="*/ 654341 h 2298583"/>
              <a:gd name="connsiteX58" fmla="*/ 3091384 w 3116551"/>
              <a:gd name="connsiteY58" fmla="*/ 587229 h 2298583"/>
              <a:gd name="connsiteX59" fmla="*/ 3082995 w 3116551"/>
              <a:gd name="connsiteY59" fmla="*/ 545284 h 2298583"/>
              <a:gd name="connsiteX60" fmla="*/ 3066217 w 3116551"/>
              <a:gd name="connsiteY60" fmla="*/ 478172 h 2298583"/>
              <a:gd name="connsiteX61" fmla="*/ 3049439 w 3116551"/>
              <a:gd name="connsiteY61" fmla="*/ 427839 h 2298583"/>
              <a:gd name="connsiteX62" fmla="*/ 3024272 w 3116551"/>
              <a:gd name="connsiteY62" fmla="*/ 352338 h 2298583"/>
              <a:gd name="connsiteX63" fmla="*/ 3007494 w 3116551"/>
              <a:gd name="connsiteY63" fmla="*/ 327171 h 2298583"/>
              <a:gd name="connsiteX64" fmla="*/ 2990716 w 3116551"/>
              <a:gd name="connsiteY64" fmla="*/ 293615 h 2298583"/>
              <a:gd name="connsiteX65" fmla="*/ 2940382 w 3116551"/>
              <a:gd name="connsiteY65" fmla="*/ 243281 h 2298583"/>
              <a:gd name="connsiteX66" fmla="*/ 2881659 w 3116551"/>
              <a:gd name="connsiteY66" fmla="*/ 218114 h 2298583"/>
              <a:gd name="connsiteX67" fmla="*/ 2806158 w 3116551"/>
              <a:gd name="connsiteY67" fmla="*/ 192947 h 2298583"/>
              <a:gd name="connsiteX68" fmla="*/ 2713879 w 3116551"/>
              <a:gd name="connsiteY68" fmla="*/ 159391 h 2298583"/>
              <a:gd name="connsiteX69" fmla="*/ 2680323 w 3116551"/>
              <a:gd name="connsiteY69" fmla="*/ 142613 h 2298583"/>
              <a:gd name="connsiteX70" fmla="*/ 2604822 w 3116551"/>
              <a:gd name="connsiteY70" fmla="*/ 117446 h 2298583"/>
              <a:gd name="connsiteX71" fmla="*/ 2512543 w 3116551"/>
              <a:gd name="connsiteY71" fmla="*/ 100668 h 2298583"/>
              <a:gd name="connsiteX72" fmla="*/ 2478987 w 3116551"/>
              <a:gd name="connsiteY72" fmla="*/ 83890 h 2298583"/>
              <a:gd name="connsiteX73" fmla="*/ 2369930 w 3116551"/>
              <a:gd name="connsiteY73" fmla="*/ 67112 h 2298583"/>
              <a:gd name="connsiteX74" fmla="*/ 2311207 w 3116551"/>
              <a:gd name="connsiteY74" fmla="*/ 50334 h 2298583"/>
              <a:gd name="connsiteX75" fmla="*/ 2118261 w 3116551"/>
              <a:gd name="connsiteY75" fmla="*/ 33556 h 2298583"/>
              <a:gd name="connsiteX76" fmla="*/ 1942092 w 3116551"/>
              <a:gd name="connsiteY76" fmla="*/ 25167 h 2298583"/>
              <a:gd name="connsiteX77" fmla="*/ 1908536 w 3116551"/>
              <a:gd name="connsiteY77" fmla="*/ 16778 h 2298583"/>
              <a:gd name="connsiteX78" fmla="*/ 1883369 w 3116551"/>
              <a:gd name="connsiteY78" fmla="*/ 8389 h 2298583"/>
              <a:gd name="connsiteX79" fmla="*/ 1749145 w 3116551"/>
              <a:gd name="connsiteY79" fmla="*/ 0 h 2298583"/>
              <a:gd name="connsiteX80" fmla="*/ 1052859 w 3116551"/>
              <a:gd name="connsiteY80" fmla="*/ 8389 h 2298583"/>
              <a:gd name="connsiteX81" fmla="*/ 1010914 w 3116551"/>
              <a:gd name="connsiteY81" fmla="*/ 16778 h 2298583"/>
              <a:gd name="connsiteX82" fmla="*/ 843134 w 3116551"/>
              <a:gd name="connsiteY82" fmla="*/ 41945 h 2298583"/>
              <a:gd name="connsiteX83" fmla="*/ 750855 w 3116551"/>
              <a:gd name="connsiteY83" fmla="*/ 67112 h 2298583"/>
              <a:gd name="connsiteX84" fmla="*/ 717299 w 3116551"/>
              <a:gd name="connsiteY84" fmla="*/ 75501 h 2298583"/>
              <a:gd name="connsiteX85" fmla="*/ 692132 w 3116551"/>
              <a:gd name="connsiteY85" fmla="*/ 83890 h 2298583"/>
              <a:gd name="connsiteX86" fmla="*/ 591464 w 3116551"/>
              <a:gd name="connsiteY86" fmla="*/ 100668 h 2298583"/>
              <a:gd name="connsiteX0" fmla="*/ 581580 w 3106667"/>
              <a:gd name="connsiteY0" fmla="*/ 100668 h 2298583"/>
              <a:gd name="connsiteX1" fmla="*/ 279577 w 3106667"/>
              <a:gd name="connsiteY1" fmla="*/ 159391 h 2298583"/>
              <a:gd name="connsiteX2" fmla="*/ 220854 w 3106667"/>
              <a:gd name="connsiteY2" fmla="*/ 192947 h 2298583"/>
              <a:gd name="connsiteX3" fmla="*/ 170520 w 3106667"/>
              <a:gd name="connsiteY3" fmla="*/ 218114 h 2298583"/>
              <a:gd name="connsiteX4" fmla="*/ 128575 w 3106667"/>
              <a:gd name="connsiteY4" fmla="*/ 268448 h 2298583"/>
              <a:gd name="connsiteX5" fmla="*/ 103408 w 3106667"/>
              <a:gd name="connsiteY5" fmla="*/ 293615 h 2298583"/>
              <a:gd name="connsiteX6" fmla="*/ 61463 w 3106667"/>
              <a:gd name="connsiteY6" fmla="*/ 343949 h 2298583"/>
              <a:gd name="connsiteX7" fmla="*/ 27907 w 3106667"/>
              <a:gd name="connsiteY7" fmla="*/ 394283 h 2298583"/>
              <a:gd name="connsiteX8" fmla="*/ 19518 w 3106667"/>
              <a:gd name="connsiteY8" fmla="*/ 419450 h 2298583"/>
              <a:gd name="connsiteX9" fmla="*/ 0 w 3106667"/>
              <a:gd name="connsiteY9" fmla="*/ 436335 h 2298583"/>
              <a:gd name="connsiteX10" fmla="*/ 76883 w 3106667"/>
              <a:gd name="connsiteY10" fmla="*/ 567484 h 2298583"/>
              <a:gd name="connsiteX11" fmla="*/ 78933 w 3106667"/>
              <a:gd name="connsiteY11" fmla="*/ 757921 h 2298583"/>
              <a:gd name="connsiteX12" fmla="*/ 82011 w 3106667"/>
              <a:gd name="connsiteY12" fmla="*/ 882604 h 2298583"/>
              <a:gd name="connsiteX13" fmla="*/ 78241 w 3106667"/>
              <a:gd name="connsiteY13" fmla="*/ 1040235 h 2298583"/>
              <a:gd name="connsiteX14" fmla="*/ 69852 w 3106667"/>
              <a:gd name="connsiteY14" fmla="*/ 1770077 h 2298583"/>
              <a:gd name="connsiteX15" fmla="*/ 61463 w 3106667"/>
              <a:gd name="connsiteY15" fmla="*/ 1812022 h 2298583"/>
              <a:gd name="connsiteX16" fmla="*/ 53074 w 3106667"/>
              <a:gd name="connsiteY16" fmla="*/ 1862356 h 2298583"/>
              <a:gd name="connsiteX17" fmla="*/ 61463 w 3106667"/>
              <a:gd name="connsiteY17" fmla="*/ 1996580 h 2298583"/>
              <a:gd name="connsiteX18" fmla="*/ 69852 w 3106667"/>
              <a:gd name="connsiteY18" fmla="*/ 2030136 h 2298583"/>
              <a:gd name="connsiteX19" fmla="*/ 86630 w 3106667"/>
              <a:gd name="connsiteY19" fmla="*/ 2055303 h 2298583"/>
              <a:gd name="connsiteX20" fmla="*/ 187298 w 3106667"/>
              <a:gd name="connsiteY20" fmla="*/ 2122415 h 2298583"/>
              <a:gd name="connsiteX21" fmla="*/ 212465 w 3106667"/>
              <a:gd name="connsiteY21" fmla="*/ 2130804 h 2298583"/>
              <a:gd name="connsiteX22" fmla="*/ 355078 w 3106667"/>
              <a:gd name="connsiteY22" fmla="*/ 2147582 h 2298583"/>
              <a:gd name="connsiteX23" fmla="*/ 1110087 w 3106667"/>
              <a:gd name="connsiteY23" fmla="*/ 2155971 h 2298583"/>
              <a:gd name="connsiteX24" fmla="*/ 1177199 w 3106667"/>
              <a:gd name="connsiteY24" fmla="*/ 2164360 h 2298583"/>
              <a:gd name="connsiteX25" fmla="*/ 1202366 w 3106667"/>
              <a:gd name="connsiteY25" fmla="*/ 2172749 h 2298583"/>
              <a:gd name="connsiteX26" fmla="*/ 1437257 w 3106667"/>
              <a:gd name="connsiteY26" fmla="*/ 2181138 h 2298583"/>
              <a:gd name="connsiteX27" fmla="*/ 1521147 w 3106667"/>
              <a:gd name="connsiteY27" fmla="*/ 2197916 h 2298583"/>
              <a:gd name="connsiteX28" fmla="*/ 1546314 w 3106667"/>
              <a:gd name="connsiteY28" fmla="*/ 2206305 h 2298583"/>
              <a:gd name="connsiteX29" fmla="*/ 1621815 w 3106667"/>
              <a:gd name="connsiteY29" fmla="*/ 2223083 h 2298583"/>
              <a:gd name="connsiteX30" fmla="*/ 1672149 w 3106667"/>
              <a:gd name="connsiteY30" fmla="*/ 2239861 h 2298583"/>
              <a:gd name="connsiteX31" fmla="*/ 1739261 w 3106667"/>
              <a:gd name="connsiteY31" fmla="*/ 2256639 h 2298583"/>
              <a:gd name="connsiteX32" fmla="*/ 1806373 w 3106667"/>
              <a:gd name="connsiteY32" fmla="*/ 2273417 h 2298583"/>
              <a:gd name="connsiteX33" fmla="*/ 1932208 w 3106667"/>
              <a:gd name="connsiteY33" fmla="*/ 2290195 h 2298583"/>
              <a:gd name="connsiteX34" fmla="*/ 1982542 w 3106667"/>
              <a:gd name="connsiteY34" fmla="*/ 2298583 h 2298583"/>
              <a:gd name="connsiteX35" fmla="*/ 2502659 w 3106667"/>
              <a:gd name="connsiteY35" fmla="*/ 2290195 h 2298583"/>
              <a:gd name="connsiteX36" fmla="*/ 2527826 w 3106667"/>
              <a:gd name="connsiteY36" fmla="*/ 2273417 h 2298583"/>
              <a:gd name="connsiteX37" fmla="*/ 2586549 w 3106667"/>
              <a:gd name="connsiteY37" fmla="*/ 2256639 h 2298583"/>
              <a:gd name="connsiteX38" fmla="*/ 2628494 w 3106667"/>
              <a:gd name="connsiteY38" fmla="*/ 2231472 h 2298583"/>
              <a:gd name="connsiteX39" fmla="*/ 2653661 w 3106667"/>
              <a:gd name="connsiteY39" fmla="*/ 2223083 h 2298583"/>
              <a:gd name="connsiteX40" fmla="*/ 2687217 w 3106667"/>
              <a:gd name="connsiteY40" fmla="*/ 2197916 h 2298583"/>
              <a:gd name="connsiteX41" fmla="*/ 2737551 w 3106667"/>
              <a:gd name="connsiteY41" fmla="*/ 2164360 h 2298583"/>
              <a:gd name="connsiteX42" fmla="*/ 2771107 w 3106667"/>
              <a:gd name="connsiteY42" fmla="*/ 2139193 h 2298583"/>
              <a:gd name="connsiteX43" fmla="*/ 2804663 w 3106667"/>
              <a:gd name="connsiteY43" fmla="*/ 2122415 h 2298583"/>
              <a:gd name="connsiteX44" fmla="*/ 2821441 w 3106667"/>
              <a:gd name="connsiteY44" fmla="*/ 2097248 h 2298583"/>
              <a:gd name="connsiteX45" fmla="*/ 2871775 w 3106667"/>
              <a:gd name="connsiteY45" fmla="*/ 2055303 h 2298583"/>
              <a:gd name="connsiteX46" fmla="*/ 2913720 w 3106667"/>
              <a:gd name="connsiteY46" fmla="*/ 1988191 h 2298583"/>
              <a:gd name="connsiteX47" fmla="*/ 2938887 w 3106667"/>
              <a:gd name="connsiteY47" fmla="*/ 1963024 h 2298583"/>
              <a:gd name="connsiteX48" fmla="*/ 2955665 w 3106667"/>
              <a:gd name="connsiteY48" fmla="*/ 1937857 h 2298583"/>
              <a:gd name="connsiteX49" fmla="*/ 3014388 w 3106667"/>
              <a:gd name="connsiteY49" fmla="*/ 1853967 h 2298583"/>
              <a:gd name="connsiteX50" fmla="*/ 3039555 w 3106667"/>
              <a:gd name="connsiteY50" fmla="*/ 1795244 h 2298583"/>
              <a:gd name="connsiteX51" fmla="*/ 3064722 w 3106667"/>
              <a:gd name="connsiteY51" fmla="*/ 1728132 h 2298583"/>
              <a:gd name="connsiteX52" fmla="*/ 3081500 w 3106667"/>
              <a:gd name="connsiteY52" fmla="*/ 1543574 h 2298583"/>
              <a:gd name="connsiteX53" fmla="*/ 3089889 w 3106667"/>
              <a:gd name="connsiteY53" fmla="*/ 1510018 h 2298583"/>
              <a:gd name="connsiteX54" fmla="*/ 3098278 w 3106667"/>
              <a:gd name="connsiteY54" fmla="*/ 1459684 h 2298583"/>
              <a:gd name="connsiteX55" fmla="*/ 3106667 w 3106667"/>
              <a:gd name="connsiteY55" fmla="*/ 1275127 h 2298583"/>
              <a:gd name="connsiteX56" fmla="*/ 3098278 w 3106667"/>
              <a:gd name="connsiteY56" fmla="*/ 654341 h 2298583"/>
              <a:gd name="connsiteX57" fmla="*/ 3081500 w 3106667"/>
              <a:gd name="connsiteY57" fmla="*/ 587229 h 2298583"/>
              <a:gd name="connsiteX58" fmla="*/ 3073111 w 3106667"/>
              <a:gd name="connsiteY58" fmla="*/ 545284 h 2298583"/>
              <a:gd name="connsiteX59" fmla="*/ 3056333 w 3106667"/>
              <a:gd name="connsiteY59" fmla="*/ 478172 h 2298583"/>
              <a:gd name="connsiteX60" fmla="*/ 3039555 w 3106667"/>
              <a:gd name="connsiteY60" fmla="*/ 427839 h 2298583"/>
              <a:gd name="connsiteX61" fmla="*/ 3014388 w 3106667"/>
              <a:gd name="connsiteY61" fmla="*/ 352338 h 2298583"/>
              <a:gd name="connsiteX62" fmla="*/ 2997610 w 3106667"/>
              <a:gd name="connsiteY62" fmla="*/ 327171 h 2298583"/>
              <a:gd name="connsiteX63" fmla="*/ 2980832 w 3106667"/>
              <a:gd name="connsiteY63" fmla="*/ 293615 h 2298583"/>
              <a:gd name="connsiteX64" fmla="*/ 2930498 w 3106667"/>
              <a:gd name="connsiteY64" fmla="*/ 243281 h 2298583"/>
              <a:gd name="connsiteX65" fmla="*/ 2871775 w 3106667"/>
              <a:gd name="connsiteY65" fmla="*/ 218114 h 2298583"/>
              <a:gd name="connsiteX66" fmla="*/ 2796274 w 3106667"/>
              <a:gd name="connsiteY66" fmla="*/ 192947 h 2298583"/>
              <a:gd name="connsiteX67" fmla="*/ 2703995 w 3106667"/>
              <a:gd name="connsiteY67" fmla="*/ 159391 h 2298583"/>
              <a:gd name="connsiteX68" fmla="*/ 2670439 w 3106667"/>
              <a:gd name="connsiteY68" fmla="*/ 142613 h 2298583"/>
              <a:gd name="connsiteX69" fmla="*/ 2594938 w 3106667"/>
              <a:gd name="connsiteY69" fmla="*/ 117446 h 2298583"/>
              <a:gd name="connsiteX70" fmla="*/ 2502659 w 3106667"/>
              <a:gd name="connsiteY70" fmla="*/ 100668 h 2298583"/>
              <a:gd name="connsiteX71" fmla="*/ 2469103 w 3106667"/>
              <a:gd name="connsiteY71" fmla="*/ 83890 h 2298583"/>
              <a:gd name="connsiteX72" fmla="*/ 2360046 w 3106667"/>
              <a:gd name="connsiteY72" fmla="*/ 67112 h 2298583"/>
              <a:gd name="connsiteX73" fmla="*/ 2301323 w 3106667"/>
              <a:gd name="connsiteY73" fmla="*/ 50334 h 2298583"/>
              <a:gd name="connsiteX74" fmla="*/ 2108377 w 3106667"/>
              <a:gd name="connsiteY74" fmla="*/ 33556 h 2298583"/>
              <a:gd name="connsiteX75" fmla="*/ 1932208 w 3106667"/>
              <a:gd name="connsiteY75" fmla="*/ 25167 h 2298583"/>
              <a:gd name="connsiteX76" fmla="*/ 1898652 w 3106667"/>
              <a:gd name="connsiteY76" fmla="*/ 16778 h 2298583"/>
              <a:gd name="connsiteX77" fmla="*/ 1873485 w 3106667"/>
              <a:gd name="connsiteY77" fmla="*/ 8389 h 2298583"/>
              <a:gd name="connsiteX78" fmla="*/ 1739261 w 3106667"/>
              <a:gd name="connsiteY78" fmla="*/ 0 h 2298583"/>
              <a:gd name="connsiteX79" fmla="*/ 1042975 w 3106667"/>
              <a:gd name="connsiteY79" fmla="*/ 8389 h 2298583"/>
              <a:gd name="connsiteX80" fmla="*/ 1001030 w 3106667"/>
              <a:gd name="connsiteY80" fmla="*/ 16778 h 2298583"/>
              <a:gd name="connsiteX81" fmla="*/ 833250 w 3106667"/>
              <a:gd name="connsiteY81" fmla="*/ 41945 h 2298583"/>
              <a:gd name="connsiteX82" fmla="*/ 740971 w 3106667"/>
              <a:gd name="connsiteY82" fmla="*/ 67112 h 2298583"/>
              <a:gd name="connsiteX83" fmla="*/ 707415 w 3106667"/>
              <a:gd name="connsiteY83" fmla="*/ 75501 h 2298583"/>
              <a:gd name="connsiteX84" fmla="*/ 682248 w 3106667"/>
              <a:gd name="connsiteY84" fmla="*/ 83890 h 2298583"/>
              <a:gd name="connsiteX85" fmla="*/ 581580 w 3106667"/>
              <a:gd name="connsiteY85" fmla="*/ 100668 h 2298583"/>
              <a:gd name="connsiteX0" fmla="*/ 564886 w 3089973"/>
              <a:gd name="connsiteY0" fmla="*/ 100668 h 2298583"/>
              <a:gd name="connsiteX1" fmla="*/ 262883 w 3089973"/>
              <a:gd name="connsiteY1" fmla="*/ 159391 h 2298583"/>
              <a:gd name="connsiteX2" fmla="*/ 204160 w 3089973"/>
              <a:gd name="connsiteY2" fmla="*/ 192947 h 2298583"/>
              <a:gd name="connsiteX3" fmla="*/ 153826 w 3089973"/>
              <a:gd name="connsiteY3" fmla="*/ 218114 h 2298583"/>
              <a:gd name="connsiteX4" fmla="*/ 111881 w 3089973"/>
              <a:gd name="connsiteY4" fmla="*/ 268448 h 2298583"/>
              <a:gd name="connsiteX5" fmla="*/ 86714 w 3089973"/>
              <a:gd name="connsiteY5" fmla="*/ 293615 h 2298583"/>
              <a:gd name="connsiteX6" fmla="*/ 44769 w 3089973"/>
              <a:gd name="connsiteY6" fmla="*/ 343949 h 2298583"/>
              <a:gd name="connsiteX7" fmla="*/ 11213 w 3089973"/>
              <a:gd name="connsiteY7" fmla="*/ 394283 h 2298583"/>
              <a:gd name="connsiteX8" fmla="*/ 2824 w 3089973"/>
              <a:gd name="connsiteY8" fmla="*/ 419450 h 2298583"/>
              <a:gd name="connsiteX9" fmla="*/ 60189 w 3089973"/>
              <a:gd name="connsiteY9" fmla="*/ 567484 h 2298583"/>
              <a:gd name="connsiteX10" fmla="*/ 62239 w 3089973"/>
              <a:gd name="connsiteY10" fmla="*/ 757921 h 2298583"/>
              <a:gd name="connsiteX11" fmla="*/ 65317 w 3089973"/>
              <a:gd name="connsiteY11" fmla="*/ 882604 h 2298583"/>
              <a:gd name="connsiteX12" fmla="*/ 61547 w 3089973"/>
              <a:gd name="connsiteY12" fmla="*/ 1040235 h 2298583"/>
              <a:gd name="connsiteX13" fmla="*/ 53158 w 3089973"/>
              <a:gd name="connsiteY13" fmla="*/ 1770077 h 2298583"/>
              <a:gd name="connsiteX14" fmla="*/ 44769 w 3089973"/>
              <a:gd name="connsiteY14" fmla="*/ 1812022 h 2298583"/>
              <a:gd name="connsiteX15" fmla="*/ 36380 w 3089973"/>
              <a:gd name="connsiteY15" fmla="*/ 1862356 h 2298583"/>
              <a:gd name="connsiteX16" fmla="*/ 44769 w 3089973"/>
              <a:gd name="connsiteY16" fmla="*/ 1996580 h 2298583"/>
              <a:gd name="connsiteX17" fmla="*/ 53158 w 3089973"/>
              <a:gd name="connsiteY17" fmla="*/ 2030136 h 2298583"/>
              <a:gd name="connsiteX18" fmla="*/ 69936 w 3089973"/>
              <a:gd name="connsiteY18" fmla="*/ 2055303 h 2298583"/>
              <a:gd name="connsiteX19" fmla="*/ 170604 w 3089973"/>
              <a:gd name="connsiteY19" fmla="*/ 2122415 h 2298583"/>
              <a:gd name="connsiteX20" fmla="*/ 195771 w 3089973"/>
              <a:gd name="connsiteY20" fmla="*/ 2130804 h 2298583"/>
              <a:gd name="connsiteX21" fmla="*/ 338384 w 3089973"/>
              <a:gd name="connsiteY21" fmla="*/ 2147582 h 2298583"/>
              <a:gd name="connsiteX22" fmla="*/ 1093393 w 3089973"/>
              <a:gd name="connsiteY22" fmla="*/ 2155971 h 2298583"/>
              <a:gd name="connsiteX23" fmla="*/ 1160505 w 3089973"/>
              <a:gd name="connsiteY23" fmla="*/ 2164360 h 2298583"/>
              <a:gd name="connsiteX24" fmla="*/ 1185672 w 3089973"/>
              <a:gd name="connsiteY24" fmla="*/ 2172749 h 2298583"/>
              <a:gd name="connsiteX25" fmla="*/ 1420563 w 3089973"/>
              <a:gd name="connsiteY25" fmla="*/ 2181138 h 2298583"/>
              <a:gd name="connsiteX26" fmla="*/ 1504453 w 3089973"/>
              <a:gd name="connsiteY26" fmla="*/ 2197916 h 2298583"/>
              <a:gd name="connsiteX27" fmla="*/ 1529620 w 3089973"/>
              <a:gd name="connsiteY27" fmla="*/ 2206305 h 2298583"/>
              <a:gd name="connsiteX28" fmla="*/ 1605121 w 3089973"/>
              <a:gd name="connsiteY28" fmla="*/ 2223083 h 2298583"/>
              <a:gd name="connsiteX29" fmla="*/ 1655455 w 3089973"/>
              <a:gd name="connsiteY29" fmla="*/ 2239861 h 2298583"/>
              <a:gd name="connsiteX30" fmla="*/ 1722567 w 3089973"/>
              <a:gd name="connsiteY30" fmla="*/ 2256639 h 2298583"/>
              <a:gd name="connsiteX31" fmla="*/ 1789679 w 3089973"/>
              <a:gd name="connsiteY31" fmla="*/ 2273417 h 2298583"/>
              <a:gd name="connsiteX32" fmla="*/ 1915514 w 3089973"/>
              <a:gd name="connsiteY32" fmla="*/ 2290195 h 2298583"/>
              <a:gd name="connsiteX33" fmla="*/ 1965848 w 3089973"/>
              <a:gd name="connsiteY33" fmla="*/ 2298583 h 2298583"/>
              <a:gd name="connsiteX34" fmla="*/ 2485965 w 3089973"/>
              <a:gd name="connsiteY34" fmla="*/ 2290195 h 2298583"/>
              <a:gd name="connsiteX35" fmla="*/ 2511132 w 3089973"/>
              <a:gd name="connsiteY35" fmla="*/ 2273417 h 2298583"/>
              <a:gd name="connsiteX36" fmla="*/ 2569855 w 3089973"/>
              <a:gd name="connsiteY36" fmla="*/ 2256639 h 2298583"/>
              <a:gd name="connsiteX37" fmla="*/ 2611800 w 3089973"/>
              <a:gd name="connsiteY37" fmla="*/ 2231472 h 2298583"/>
              <a:gd name="connsiteX38" fmla="*/ 2636967 w 3089973"/>
              <a:gd name="connsiteY38" fmla="*/ 2223083 h 2298583"/>
              <a:gd name="connsiteX39" fmla="*/ 2670523 w 3089973"/>
              <a:gd name="connsiteY39" fmla="*/ 2197916 h 2298583"/>
              <a:gd name="connsiteX40" fmla="*/ 2720857 w 3089973"/>
              <a:gd name="connsiteY40" fmla="*/ 2164360 h 2298583"/>
              <a:gd name="connsiteX41" fmla="*/ 2754413 w 3089973"/>
              <a:gd name="connsiteY41" fmla="*/ 2139193 h 2298583"/>
              <a:gd name="connsiteX42" fmla="*/ 2787969 w 3089973"/>
              <a:gd name="connsiteY42" fmla="*/ 2122415 h 2298583"/>
              <a:gd name="connsiteX43" fmla="*/ 2804747 w 3089973"/>
              <a:gd name="connsiteY43" fmla="*/ 2097248 h 2298583"/>
              <a:gd name="connsiteX44" fmla="*/ 2855081 w 3089973"/>
              <a:gd name="connsiteY44" fmla="*/ 2055303 h 2298583"/>
              <a:gd name="connsiteX45" fmla="*/ 2897026 w 3089973"/>
              <a:gd name="connsiteY45" fmla="*/ 1988191 h 2298583"/>
              <a:gd name="connsiteX46" fmla="*/ 2922193 w 3089973"/>
              <a:gd name="connsiteY46" fmla="*/ 1963024 h 2298583"/>
              <a:gd name="connsiteX47" fmla="*/ 2938971 w 3089973"/>
              <a:gd name="connsiteY47" fmla="*/ 1937857 h 2298583"/>
              <a:gd name="connsiteX48" fmla="*/ 2997694 w 3089973"/>
              <a:gd name="connsiteY48" fmla="*/ 1853967 h 2298583"/>
              <a:gd name="connsiteX49" fmla="*/ 3022861 w 3089973"/>
              <a:gd name="connsiteY49" fmla="*/ 1795244 h 2298583"/>
              <a:gd name="connsiteX50" fmla="*/ 3048028 w 3089973"/>
              <a:gd name="connsiteY50" fmla="*/ 1728132 h 2298583"/>
              <a:gd name="connsiteX51" fmla="*/ 3064806 w 3089973"/>
              <a:gd name="connsiteY51" fmla="*/ 1543574 h 2298583"/>
              <a:gd name="connsiteX52" fmla="*/ 3073195 w 3089973"/>
              <a:gd name="connsiteY52" fmla="*/ 1510018 h 2298583"/>
              <a:gd name="connsiteX53" fmla="*/ 3081584 w 3089973"/>
              <a:gd name="connsiteY53" fmla="*/ 1459684 h 2298583"/>
              <a:gd name="connsiteX54" fmla="*/ 3089973 w 3089973"/>
              <a:gd name="connsiteY54" fmla="*/ 1275127 h 2298583"/>
              <a:gd name="connsiteX55" fmla="*/ 3081584 w 3089973"/>
              <a:gd name="connsiteY55" fmla="*/ 654341 h 2298583"/>
              <a:gd name="connsiteX56" fmla="*/ 3064806 w 3089973"/>
              <a:gd name="connsiteY56" fmla="*/ 587229 h 2298583"/>
              <a:gd name="connsiteX57" fmla="*/ 3056417 w 3089973"/>
              <a:gd name="connsiteY57" fmla="*/ 545284 h 2298583"/>
              <a:gd name="connsiteX58" fmla="*/ 3039639 w 3089973"/>
              <a:gd name="connsiteY58" fmla="*/ 478172 h 2298583"/>
              <a:gd name="connsiteX59" fmla="*/ 3022861 w 3089973"/>
              <a:gd name="connsiteY59" fmla="*/ 427839 h 2298583"/>
              <a:gd name="connsiteX60" fmla="*/ 2997694 w 3089973"/>
              <a:gd name="connsiteY60" fmla="*/ 352338 h 2298583"/>
              <a:gd name="connsiteX61" fmla="*/ 2980916 w 3089973"/>
              <a:gd name="connsiteY61" fmla="*/ 327171 h 2298583"/>
              <a:gd name="connsiteX62" fmla="*/ 2964138 w 3089973"/>
              <a:gd name="connsiteY62" fmla="*/ 293615 h 2298583"/>
              <a:gd name="connsiteX63" fmla="*/ 2913804 w 3089973"/>
              <a:gd name="connsiteY63" fmla="*/ 243281 h 2298583"/>
              <a:gd name="connsiteX64" fmla="*/ 2855081 w 3089973"/>
              <a:gd name="connsiteY64" fmla="*/ 218114 h 2298583"/>
              <a:gd name="connsiteX65" fmla="*/ 2779580 w 3089973"/>
              <a:gd name="connsiteY65" fmla="*/ 192947 h 2298583"/>
              <a:gd name="connsiteX66" fmla="*/ 2687301 w 3089973"/>
              <a:gd name="connsiteY66" fmla="*/ 159391 h 2298583"/>
              <a:gd name="connsiteX67" fmla="*/ 2653745 w 3089973"/>
              <a:gd name="connsiteY67" fmla="*/ 142613 h 2298583"/>
              <a:gd name="connsiteX68" fmla="*/ 2578244 w 3089973"/>
              <a:gd name="connsiteY68" fmla="*/ 117446 h 2298583"/>
              <a:gd name="connsiteX69" fmla="*/ 2485965 w 3089973"/>
              <a:gd name="connsiteY69" fmla="*/ 100668 h 2298583"/>
              <a:gd name="connsiteX70" fmla="*/ 2452409 w 3089973"/>
              <a:gd name="connsiteY70" fmla="*/ 83890 h 2298583"/>
              <a:gd name="connsiteX71" fmla="*/ 2343352 w 3089973"/>
              <a:gd name="connsiteY71" fmla="*/ 67112 h 2298583"/>
              <a:gd name="connsiteX72" fmla="*/ 2284629 w 3089973"/>
              <a:gd name="connsiteY72" fmla="*/ 50334 h 2298583"/>
              <a:gd name="connsiteX73" fmla="*/ 2091683 w 3089973"/>
              <a:gd name="connsiteY73" fmla="*/ 33556 h 2298583"/>
              <a:gd name="connsiteX74" fmla="*/ 1915514 w 3089973"/>
              <a:gd name="connsiteY74" fmla="*/ 25167 h 2298583"/>
              <a:gd name="connsiteX75" fmla="*/ 1881958 w 3089973"/>
              <a:gd name="connsiteY75" fmla="*/ 16778 h 2298583"/>
              <a:gd name="connsiteX76" fmla="*/ 1856791 w 3089973"/>
              <a:gd name="connsiteY76" fmla="*/ 8389 h 2298583"/>
              <a:gd name="connsiteX77" fmla="*/ 1722567 w 3089973"/>
              <a:gd name="connsiteY77" fmla="*/ 0 h 2298583"/>
              <a:gd name="connsiteX78" fmla="*/ 1026281 w 3089973"/>
              <a:gd name="connsiteY78" fmla="*/ 8389 h 2298583"/>
              <a:gd name="connsiteX79" fmla="*/ 984336 w 3089973"/>
              <a:gd name="connsiteY79" fmla="*/ 16778 h 2298583"/>
              <a:gd name="connsiteX80" fmla="*/ 816556 w 3089973"/>
              <a:gd name="connsiteY80" fmla="*/ 41945 h 2298583"/>
              <a:gd name="connsiteX81" fmla="*/ 724277 w 3089973"/>
              <a:gd name="connsiteY81" fmla="*/ 67112 h 2298583"/>
              <a:gd name="connsiteX82" fmla="*/ 690721 w 3089973"/>
              <a:gd name="connsiteY82" fmla="*/ 75501 h 2298583"/>
              <a:gd name="connsiteX83" fmla="*/ 665554 w 3089973"/>
              <a:gd name="connsiteY83" fmla="*/ 83890 h 2298583"/>
              <a:gd name="connsiteX84" fmla="*/ 564886 w 3089973"/>
              <a:gd name="connsiteY84" fmla="*/ 100668 h 2298583"/>
              <a:gd name="connsiteX0" fmla="*/ 553943 w 3079030"/>
              <a:gd name="connsiteY0" fmla="*/ 100668 h 2298583"/>
              <a:gd name="connsiteX1" fmla="*/ 251940 w 3079030"/>
              <a:gd name="connsiteY1" fmla="*/ 159391 h 2298583"/>
              <a:gd name="connsiteX2" fmla="*/ 193217 w 3079030"/>
              <a:gd name="connsiteY2" fmla="*/ 192947 h 2298583"/>
              <a:gd name="connsiteX3" fmla="*/ 142883 w 3079030"/>
              <a:gd name="connsiteY3" fmla="*/ 218114 h 2298583"/>
              <a:gd name="connsiteX4" fmla="*/ 100938 w 3079030"/>
              <a:gd name="connsiteY4" fmla="*/ 268448 h 2298583"/>
              <a:gd name="connsiteX5" fmla="*/ 75771 w 3079030"/>
              <a:gd name="connsiteY5" fmla="*/ 293615 h 2298583"/>
              <a:gd name="connsiteX6" fmla="*/ 33826 w 3079030"/>
              <a:gd name="connsiteY6" fmla="*/ 343949 h 2298583"/>
              <a:gd name="connsiteX7" fmla="*/ 270 w 3079030"/>
              <a:gd name="connsiteY7" fmla="*/ 394283 h 2298583"/>
              <a:gd name="connsiteX8" fmla="*/ 49246 w 3079030"/>
              <a:gd name="connsiteY8" fmla="*/ 567484 h 2298583"/>
              <a:gd name="connsiteX9" fmla="*/ 51296 w 3079030"/>
              <a:gd name="connsiteY9" fmla="*/ 757921 h 2298583"/>
              <a:gd name="connsiteX10" fmla="*/ 54374 w 3079030"/>
              <a:gd name="connsiteY10" fmla="*/ 882604 h 2298583"/>
              <a:gd name="connsiteX11" fmla="*/ 50604 w 3079030"/>
              <a:gd name="connsiteY11" fmla="*/ 1040235 h 2298583"/>
              <a:gd name="connsiteX12" fmla="*/ 42215 w 3079030"/>
              <a:gd name="connsiteY12" fmla="*/ 1770077 h 2298583"/>
              <a:gd name="connsiteX13" fmla="*/ 33826 w 3079030"/>
              <a:gd name="connsiteY13" fmla="*/ 1812022 h 2298583"/>
              <a:gd name="connsiteX14" fmla="*/ 25437 w 3079030"/>
              <a:gd name="connsiteY14" fmla="*/ 1862356 h 2298583"/>
              <a:gd name="connsiteX15" fmla="*/ 33826 w 3079030"/>
              <a:gd name="connsiteY15" fmla="*/ 1996580 h 2298583"/>
              <a:gd name="connsiteX16" fmla="*/ 42215 w 3079030"/>
              <a:gd name="connsiteY16" fmla="*/ 2030136 h 2298583"/>
              <a:gd name="connsiteX17" fmla="*/ 58993 w 3079030"/>
              <a:gd name="connsiteY17" fmla="*/ 2055303 h 2298583"/>
              <a:gd name="connsiteX18" fmla="*/ 159661 w 3079030"/>
              <a:gd name="connsiteY18" fmla="*/ 2122415 h 2298583"/>
              <a:gd name="connsiteX19" fmla="*/ 184828 w 3079030"/>
              <a:gd name="connsiteY19" fmla="*/ 2130804 h 2298583"/>
              <a:gd name="connsiteX20" fmla="*/ 327441 w 3079030"/>
              <a:gd name="connsiteY20" fmla="*/ 2147582 h 2298583"/>
              <a:gd name="connsiteX21" fmla="*/ 1082450 w 3079030"/>
              <a:gd name="connsiteY21" fmla="*/ 2155971 h 2298583"/>
              <a:gd name="connsiteX22" fmla="*/ 1149562 w 3079030"/>
              <a:gd name="connsiteY22" fmla="*/ 2164360 h 2298583"/>
              <a:gd name="connsiteX23" fmla="*/ 1174729 w 3079030"/>
              <a:gd name="connsiteY23" fmla="*/ 2172749 h 2298583"/>
              <a:gd name="connsiteX24" fmla="*/ 1409620 w 3079030"/>
              <a:gd name="connsiteY24" fmla="*/ 2181138 h 2298583"/>
              <a:gd name="connsiteX25" fmla="*/ 1493510 w 3079030"/>
              <a:gd name="connsiteY25" fmla="*/ 2197916 h 2298583"/>
              <a:gd name="connsiteX26" fmla="*/ 1518677 w 3079030"/>
              <a:gd name="connsiteY26" fmla="*/ 2206305 h 2298583"/>
              <a:gd name="connsiteX27" fmla="*/ 1594178 w 3079030"/>
              <a:gd name="connsiteY27" fmla="*/ 2223083 h 2298583"/>
              <a:gd name="connsiteX28" fmla="*/ 1644512 w 3079030"/>
              <a:gd name="connsiteY28" fmla="*/ 2239861 h 2298583"/>
              <a:gd name="connsiteX29" fmla="*/ 1711624 w 3079030"/>
              <a:gd name="connsiteY29" fmla="*/ 2256639 h 2298583"/>
              <a:gd name="connsiteX30" fmla="*/ 1778736 w 3079030"/>
              <a:gd name="connsiteY30" fmla="*/ 2273417 h 2298583"/>
              <a:gd name="connsiteX31" fmla="*/ 1904571 w 3079030"/>
              <a:gd name="connsiteY31" fmla="*/ 2290195 h 2298583"/>
              <a:gd name="connsiteX32" fmla="*/ 1954905 w 3079030"/>
              <a:gd name="connsiteY32" fmla="*/ 2298583 h 2298583"/>
              <a:gd name="connsiteX33" fmla="*/ 2475022 w 3079030"/>
              <a:gd name="connsiteY33" fmla="*/ 2290195 h 2298583"/>
              <a:gd name="connsiteX34" fmla="*/ 2500189 w 3079030"/>
              <a:gd name="connsiteY34" fmla="*/ 2273417 h 2298583"/>
              <a:gd name="connsiteX35" fmla="*/ 2558912 w 3079030"/>
              <a:gd name="connsiteY35" fmla="*/ 2256639 h 2298583"/>
              <a:gd name="connsiteX36" fmla="*/ 2600857 w 3079030"/>
              <a:gd name="connsiteY36" fmla="*/ 2231472 h 2298583"/>
              <a:gd name="connsiteX37" fmla="*/ 2626024 w 3079030"/>
              <a:gd name="connsiteY37" fmla="*/ 2223083 h 2298583"/>
              <a:gd name="connsiteX38" fmla="*/ 2659580 w 3079030"/>
              <a:gd name="connsiteY38" fmla="*/ 2197916 h 2298583"/>
              <a:gd name="connsiteX39" fmla="*/ 2709914 w 3079030"/>
              <a:gd name="connsiteY39" fmla="*/ 2164360 h 2298583"/>
              <a:gd name="connsiteX40" fmla="*/ 2743470 w 3079030"/>
              <a:gd name="connsiteY40" fmla="*/ 2139193 h 2298583"/>
              <a:gd name="connsiteX41" fmla="*/ 2777026 w 3079030"/>
              <a:gd name="connsiteY41" fmla="*/ 2122415 h 2298583"/>
              <a:gd name="connsiteX42" fmla="*/ 2793804 w 3079030"/>
              <a:gd name="connsiteY42" fmla="*/ 2097248 h 2298583"/>
              <a:gd name="connsiteX43" fmla="*/ 2844138 w 3079030"/>
              <a:gd name="connsiteY43" fmla="*/ 2055303 h 2298583"/>
              <a:gd name="connsiteX44" fmla="*/ 2886083 w 3079030"/>
              <a:gd name="connsiteY44" fmla="*/ 1988191 h 2298583"/>
              <a:gd name="connsiteX45" fmla="*/ 2911250 w 3079030"/>
              <a:gd name="connsiteY45" fmla="*/ 1963024 h 2298583"/>
              <a:gd name="connsiteX46" fmla="*/ 2928028 w 3079030"/>
              <a:gd name="connsiteY46" fmla="*/ 1937857 h 2298583"/>
              <a:gd name="connsiteX47" fmla="*/ 2986751 w 3079030"/>
              <a:gd name="connsiteY47" fmla="*/ 1853967 h 2298583"/>
              <a:gd name="connsiteX48" fmla="*/ 3011918 w 3079030"/>
              <a:gd name="connsiteY48" fmla="*/ 1795244 h 2298583"/>
              <a:gd name="connsiteX49" fmla="*/ 3037085 w 3079030"/>
              <a:gd name="connsiteY49" fmla="*/ 1728132 h 2298583"/>
              <a:gd name="connsiteX50" fmla="*/ 3053863 w 3079030"/>
              <a:gd name="connsiteY50" fmla="*/ 1543574 h 2298583"/>
              <a:gd name="connsiteX51" fmla="*/ 3062252 w 3079030"/>
              <a:gd name="connsiteY51" fmla="*/ 1510018 h 2298583"/>
              <a:gd name="connsiteX52" fmla="*/ 3070641 w 3079030"/>
              <a:gd name="connsiteY52" fmla="*/ 1459684 h 2298583"/>
              <a:gd name="connsiteX53" fmla="*/ 3079030 w 3079030"/>
              <a:gd name="connsiteY53" fmla="*/ 1275127 h 2298583"/>
              <a:gd name="connsiteX54" fmla="*/ 3070641 w 3079030"/>
              <a:gd name="connsiteY54" fmla="*/ 654341 h 2298583"/>
              <a:gd name="connsiteX55" fmla="*/ 3053863 w 3079030"/>
              <a:gd name="connsiteY55" fmla="*/ 587229 h 2298583"/>
              <a:gd name="connsiteX56" fmla="*/ 3045474 w 3079030"/>
              <a:gd name="connsiteY56" fmla="*/ 545284 h 2298583"/>
              <a:gd name="connsiteX57" fmla="*/ 3028696 w 3079030"/>
              <a:gd name="connsiteY57" fmla="*/ 478172 h 2298583"/>
              <a:gd name="connsiteX58" fmla="*/ 3011918 w 3079030"/>
              <a:gd name="connsiteY58" fmla="*/ 427839 h 2298583"/>
              <a:gd name="connsiteX59" fmla="*/ 2986751 w 3079030"/>
              <a:gd name="connsiteY59" fmla="*/ 352338 h 2298583"/>
              <a:gd name="connsiteX60" fmla="*/ 2969973 w 3079030"/>
              <a:gd name="connsiteY60" fmla="*/ 327171 h 2298583"/>
              <a:gd name="connsiteX61" fmla="*/ 2953195 w 3079030"/>
              <a:gd name="connsiteY61" fmla="*/ 293615 h 2298583"/>
              <a:gd name="connsiteX62" fmla="*/ 2902861 w 3079030"/>
              <a:gd name="connsiteY62" fmla="*/ 243281 h 2298583"/>
              <a:gd name="connsiteX63" fmla="*/ 2844138 w 3079030"/>
              <a:gd name="connsiteY63" fmla="*/ 218114 h 2298583"/>
              <a:gd name="connsiteX64" fmla="*/ 2768637 w 3079030"/>
              <a:gd name="connsiteY64" fmla="*/ 192947 h 2298583"/>
              <a:gd name="connsiteX65" fmla="*/ 2676358 w 3079030"/>
              <a:gd name="connsiteY65" fmla="*/ 159391 h 2298583"/>
              <a:gd name="connsiteX66" fmla="*/ 2642802 w 3079030"/>
              <a:gd name="connsiteY66" fmla="*/ 142613 h 2298583"/>
              <a:gd name="connsiteX67" fmla="*/ 2567301 w 3079030"/>
              <a:gd name="connsiteY67" fmla="*/ 117446 h 2298583"/>
              <a:gd name="connsiteX68" fmla="*/ 2475022 w 3079030"/>
              <a:gd name="connsiteY68" fmla="*/ 100668 h 2298583"/>
              <a:gd name="connsiteX69" fmla="*/ 2441466 w 3079030"/>
              <a:gd name="connsiteY69" fmla="*/ 83890 h 2298583"/>
              <a:gd name="connsiteX70" fmla="*/ 2332409 w 3079030"/>
              <a:gd name="connsiteY70" fmla="*/ 67112 h 2298583"/>
              <a:gd name="connsiteX71" fmla="*/ 2273686 w 3079030"/>
              <a:gd name="connsiteY71" fmla="*/ 50334 h 2298583"/>
              <a:gd name="connsiteX72" fmla="*/ 2080740 w 3079030"/>
              <a:gd name="connsiteY72" fmla="*/ 33556 h 2298583"/>
              <a:gd name="connsiteX73" fmla="*/ 1904571 w 3079030"/>
              <a:gd name="connsiteY73" fmla="*/ 25167 h 2298583"/>
              <a:gd name="connsiteX74" fmla="*/ 1871015 w 3079030"/>
              <a:gd name="connsiteY74" fmla="*/ 16778 h 2298583"/>
              <a:gd name="connsiteX75" fmla="*/ 1845848 w 3079030"/>
              <a:gd name="connsiteY75" fmla="*/ 8389 h 2298583"/>
              <a:gd name="connsiteX76" fmla="*/ 1711624 w 3079030"/>
              <a:gd name="connsiteY76" fmla="*/ 0 h 2298583"/>
              <a:gd name="connsiteX77" fmla="*/ 1015338 w 3079030"/>
              <a:gd name="connsiteY77" fmla="*/ 8389 h 2298583"/>
              <a:gd name="connsiteX78" fmla="*/ 973393 w 3079030"/>
              <a:gd name="connsiteY78" fmla="*/ 16778 h 2298583"/>
              <a:gd name="connsiteX79" fmla="*/ 805613 w 3079030"/>
              <a:gd name="connsiteY79" fmla="*/ 41945 h 2298583"/>
              <a:gd name="connsiteX80" fmla="*/ 713334 w 3079030"/>
              <a:gd name="connsiteY80" fmla="*/ 67112 h 2298583"/>
              <a:gd name="connsiteX81" fmla="*/ 679778 w 3079030"/>
              <a:gd name="connsiteY81" fmla="*/ 75501 h 2298583"/>
              <a:gd name="connsiteX82" fmla="*/ 654611 w 3079030"/>
              <a:gd name="connsiteY82" fmla="*/ 83890 h 2298583"/>
              <a:gd name="connsiteX83" fmla="*/ 553943 w 3079030"/>
              <a:gd name="connsiteY83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67780 w 3053593"/>
              <a:gd name="connsiteY2" fmla="*/ 192947 h 2298583"/>
              <a:gd name="connsiteX3" fmla="*/ 117446 w 3053593"/>
              <a:gd name="connsiteY3" fmla="*/ 218114 h 2298583"/>
              <a:gd name="connsiteX4" fmla="*/ 75501 w 3053593"/>
              <a:gd name="connsiteY4" fmla="*/ 268448 h 2298583"/>
              <a:gd name="connsiteX5" fmla="*/ 50334 w 3053593"/>
              <a:gd name="connsiteY5" fmla="*/ 293615 h 2298583"/>
              <a:gd name="connsiteX6" fmla="*/ 8389 w 3053593"/>
              <a:gd name="connsiteY6" fmla="*/ 343949 h 2298583"/>
              <a:gd name="connsiteX7" fmla="*/ 23809 w 3053593"/>
              <a:gd name="connsiteY7" fmla="*/ 567484 h 2298583"/>
              <a:gd name="connsiteX8" fmla="*/ 25859 w 3053593"/>
              <a:gd name="connsiteY8" fmla="*/ 757921 h 2298583"/>
              <a:gd name="connsiteX9" fmla="*/ 28937 w 3053593"/>
              <a:gd name="connsiteY9" fmla="*/ 882604 h 2298583"/>
              <a:gd name="connsiteX10" fmla="*/ 25167 w 3053593"/>
              <a:gd name="connsiteY10" fmla="*/ 1040235 h 2298583"/>
              <a:gd name="connsiteX11" fmla="*/ 16778 w 3053593"/>
              <a:gd name="connsiteY11" fmla="*/ 1770077 h 2298583"/>
              <a:gd name="connsiteX12" fmla="*/ 8389 w 3053593"/>
              <a:gd name="connsiteY12" fmla="*/ 1812022 h 2298583"/>
              <a:gd name="connsiteX13" fmla="*/ 0 w 3053593"/>
              <a:gd name="connsiteY13" fmla="*/ 1862356 h 2298583"/>
              <a:gd name="connsiteX14" fmla="*/ 8389 w 3053593"/>
              <a:gd name="connsiteY14" fmla="*/ 1996580 h 2298583"/>
              <a:gd name="connsiteX15" fmla="*/ 16778 w 3053593"/>
              <a:gd name="connsiteY15" fmla="*/ 2030136 h 2298583"/>
              <a:gd name="connsiteX16" fmla="*/ 33556 w 3053593"/>
              <a:gd name="connsiteY16" fmla="*/ 2055303 h 2298583"/>
              <a:gd name="connsiteX17" fmla="*/ 134224 w 3053593"/>
              <a:gd name="connsiteY17" fmla="*/ 2122415 h 2298583"/>
              <a:gd name="connsiteX18" fmla="*/ 159391 w 3053593"/>
              <a:gd name="connsiteY18" fmla="*/ 2130804 h 2298583"/>
              <a:gd name="connsiteX19" fmla="*/ 302004 w 3053593"/>
              <a:gd name="connsiteY19" fmla="*/ 2147582 h 2298583"/>
              <a:gd name="connsiteX20" fmla="*/ 1057013 w 3053593"/>
              <a:gd name="connsiteY20" fmla="*/ 2155971 h 2298583"/>
              <a:gd name="connsiteX21" fmla="*/ 1124125 w 3053593"/>
              <a:gd name="connsiteY21" fmla="*/ 2164360 h 2298583"/>
              <a:gd name="connsiteX22" fmla="*/ 1149292 w 3053593"/>
              <a:gd name="connsiteY22" fmla="*/ 2172749 h 2298583"/>
              <a:gd name="connsiteX23" fmla="*/ 1384183 w 3053593"/>
              <a:gd name="connsiteY23" fmla="*/ 2181138 h 2298583"/>
              <a:gd name="connsiteX24" fmla="*/ 1468073 w 3053593"/>
              <a:gd name="connsiteY24" fmla="*/ 2197916 h 2298583"/>
              <a:gd name="connsiteX25" fmla="*/ 1493240 w 3053593"/>
              <a:gd name="connsiteY25" fmla="*/ 2206305 h 2298583"/>
              <a:gd name="connsiteX26" fmla="*/ 1568741 w 3053593"/>
              <a:gd name="connsiteY26" fmla="*/ 2223083 h 2298583"/>
              <a:gd name="connsiteX27" fmla="*/ 1619075 w 3053593"/>
              <a:gd name="connsiteY27" fmla="*/ 2239861 h 2298583"/>
              <a:gd name="connsiteX28" fmla="*/ 1686187 w 3053593"/>
              <a:gd name="connsiteY28" fmla="*/ 2256639 h 2298583"/>
              <a:gd name="connsiteX29" fmla="*/ 1753299 w 3053593"/>
              <a:gd name="connsiteY29" fmla="*/ 2273417 h 2298583"/>
              <a:gd name="connsiteX30" fmla="*/ 1879134 w 3053593"/>
              <a:gd name="connsiteY30" fmla="*/ 2290195 h 2298583"/>
              <a:gd name="connsiteX31" fmla="*/ 1929468 w 3053593"/>
              <a:gd name="connsiteY31" fmla="*/ 2298583 h 2298583"/>
              <a:gd name="connsiteX32" fmla="*/ 2449585 w 3053593"/>
              <a:gd name="connsiteY32" fmla="*/ 2290195 h 2298583"/>
              <a:gd name="connsiteX33" fmla="*/ 2474752 w 3053593"/>
              <a:gd name="connsiteY33" fmla="*/ 2273417 h 2298583"/>
              <a:gd name="connsiteX34" fmla="*/ 2533475 w 3053593"/>
              <a:gd name="connsiteY34" fmla="*/ 2256639 h 2298583"/>
              <a:gd name="connsiteX35" fmla="*/ 2575420 w 3053593"/>
              <a:gd name="connsiteY35" fmla="*/ 2231472 h 2298583"/>
              <a:gd name="connsiteX36" fmla="*/ 2600587 w 3053593"/>
              <a:gd name="connsiteY36" fmla="*/ 2223083 h 2298583"/>
              <a:gd name="connsiteX37" fmla="*/ 2634143 w 3053593"/>
              <a:gd name="connsiteY37" fmla="*/ 2197916 h 2298583"/>
              <a:gd name="connsiteX38" fmla="*/ 2684477 w 3053593"/>
              <a:gd name="connsiteY38" fmla="*/ 2164360 h 2298583"/>
              <a:gd name="connsiteX39" fmla="*/ 2718033 w 3053593"/>
              <a:gd name="connsiteY39" fmla="*/ 2139193 h 2298583"/>
              <a:gd name="connsiteX40" fmla="*/ 2751589 w 3053593"/>
              <a:gd name="connsiteY40" fmla="*/ 2122415 h 2298583"/>
              <a:gd name="connsiteX41" fmla="*/ 2768367 w 3053593"/>
              <a:gd name="connsiteY41" fmla="*/ 2097248 h 2298583"/>
              <a:gd name="connsiteX42" fmla="*/ 2818701 w 3053593"/>
              <a:gd name="connsiteY42" fmla="*/ 2055303 h 2298583"/>
              <a:gd name="connsiteX43" fmla="*/ 2860646 w 3053593"/>
              <a:gd name="connsiteY43" fmla="*/ 1988191 h 2298583"/>
              <a:gd name="connsiteX44" fmla="*/ 2885813 w 3053593"/>
              <a:gd name="connsiteY44" fmla="*/ 1963024 h 2298583"/>
              <a:gd name="connsiteX45" fmla="*/ 2902591 w 3053593"/>
              <a:gd name="connsiteY45" fmla="*/ 1937857 h 2298583"/>
              <a:gd name="connsiteX46" fmla="*/ 2961314 w 3053593"/>
              <a:gd name="connsiteY46" fmla="*/ 1853967 h 2298583"/>
              <a:gd name="connsiteX47" fmla="*/ 2986481 w 3053593"/>
              <a:gd name="connsiteY47" fmla="*/ 1795244 h 2298583"/>
              <a:gd name="connsiteX48" fmla="*/ 3011648 w 3053593"/>
              <a:gd name="connsiteY48" fmla="*/ 1728132 h 2298583"/>
              <a:gd name="connsiteX49" fmla="*/ 3028426 w 3053593"/>
              <a:gd name="connsiteY49" fmla="*/ 1543574 h 2298583"/>
              <a:gd name="connsiteX50" fmla="*/ 3036815 w 3053593"/>
              <a:gd name="connsiteY50" fmla="*/ 1510018 h 2298583"/>
              <a:gd name="connsiteX51" fmla="*/ 3045204 w 3053593"/>
              <a:gd name="connsiteY51" fmla="*/ 1459684 h 2298583"/>
              <a:gd name="connsiteX52" fmla="*/ 3053593 w 3053593"/>
              <a:gd name="connsiteY52" fmla="*/ 1275127 h 2298583"/>
              <a:gd name="connsiteX53" fmla="*/ 3045204 w 3053593"/>
              <a:gd name="connsiteY53" fmla="*/ 654341 h 2298583"/>
              <a:gd name="connsiteX54" fmla="*/ 3028426 w 3053593"/>
              <a:gd name="connsiteY54" fmla="*/ 587229 h 2298583"/>
              <a:gd name="connsiteX55" fmla="*/ 3020037 w 3053593"/>
              <a:gd name="connsiteY55" fmla="*/ 545284 h 2298583"/>
              <a:gd name="connsiteX56" fmla="*/ 3003259 w 3053593"/>
              <a:gd name="connsiteY56" fmla="*/ 478172 h 2298583"/>
              <a:gd name="connsiteX57" fmla="*/ 2986481 w 3053593"/>
              <a:gd name="connsiteY57" fmla="*/ 427839 h 2298583"/>
              <a:gd name="connsiteX58" fmla="*/ 2961314 w 3053593"/>
              <a:gd name="connsiteY58" fmla="*/ 352338 h 2298583"/>
              <a:gd name="connsiteX59" fmla="*/ 2944536 w 3053593"/>
              <a:gd name="connsiteY59" fmla="*/ 327171 h 2298583"/>
              <a:gd name="connsiteX60" fmla="*/ 2927758 w 3053593"/>
              <a:gd name="connsiteY60" fmla="*/ 293615 h 2298583"/>
              <a:gd name="connsiteX61" fmla="*/ 2877424 w 3053593"/>
              <a:gd name="connsiteY61" fmla="*/ 243281 h 2298583"/>
              <a:gd name="connsiteX62" fmla="*/ 2818701 w 3053593"/>
              <a:gd name="connsiteY62" fmla="*/ 218114 h 2298583"/>
              <a:gd name="connsiteX63" fmla="*/ 2743200 w 3053593"/>
              <a:gd name="connsiteY63" fmla="*/ 192947 h 2298583"/>
              <a:gd name="connsiteX64" fmla="*/ 2650921 w 3053593"/>
              <a:gd name="connsiteY64" fmla="*/ 159391 h 2298583"/>
              <a:gd name="connsiteX65" fmla="*/ 2617365 w 3053593"/>
              <a:gd name="connsiteY65" fmla="*/ 142613 h 2298583"/>
              <a:gd name="connsiteX66" fmla="*/ 2541864 w 3053593"/>
              <a:gd name="connsiteY66" fmla="*/ 117446 h 2298583"/>
              <a:gd name="connsiteX67" fmla="*/ 2449585 w 3053593"/>
              <a:gd name="connsiteY67" fmla="*/ 100668 h 2298583"/>
              <a:gd name="connsiteX68" fmla="*/ 2416029 w 3053593"/>
              <a:gd name="connsiteY68" fmla="*/ 83890 h 2298583"/>
              <a:gd name="connsiteX69" fmla="*/ 2306972 w 3053593"/>
              <a:gd name="connsiteY69" fmla="*/ 67112 h 2298583"/>
              <a:gd name="connsiteX70" fmla="*/ 2248249 w 3053593"/>
              <a:gd name="connsiteY70" fmla="*/ 50334 h 2298583"/>
              <a:gd name="connsiteX71" fmla="*/ 2055303 w 3053593"/>
              <a:gd name="connsiteY71" fmla="*/ 33556 h 2298583"/>
              <a:gd name="connsiteX72" fmla="*/ 1879134 w 3053593"/>
              <a:gd name="connsiteY72" fmla="*/ 25167 h 2298583"/>
              <a:gd name="connsiteX73" fmla="*/ 1845578 w 3053593"/>
              <a:gd name="connsiteY73" fmla="*/ 16778 h 2298583"/>
              <a:gd name="connsiteX74" fmla="*/ 1820411 w 3053593"/>
              <a:gd name="connsiteY74" fmla="*/ 8389 h 2298583"/>
              <a:gd name="connsiteX75" fmla="*/ 1686187 w 3053593"/>
              <a:gd name="connsiteY75" fmla="*/ 0 h 2298583"/>
              <a:gd name="connsiteX76" fmla="*/ 989901 w 3053593"/>
              <a:gd name="connsiteY76" fmla="*/ 8389 h 2298583"/>
              <a:gd name="connsiteX77" fmla="*/ 947956 w 3053593"/>
              <a:gd name="connsiteY77" fmla="*/ 16778 h 2298583"/>
              <a:gd name="connsiteX78" fmla="*/ 780176 w 3053593"/>
              <a:gd name="connsiteY78" fmla="*/ 41945 h 2298583"/>
              <a:gd name="connsiteX79" fmla="*/ 687897 w 3053593"/>
              <a:gd name="connsiteY79" fmla="*/ 67112 h 2298583"/>
              <a:gd name="connsiteX80" fmla="*/ 654341 w 3053593"/>
              <a:gd name="connsiteY80" fmla="*/ 75501 h 2298583"/>
              <a:gd name="connsiteX81" fmla="*/ 629174 w 3053593"/>
              <a:gd name="connsiteY81" fmla="*/ 83890 h 2298583"/>
              <a:gd name="connsiteX82" fmla="*/ 528506 w 3053593"/>
              <a:gd name="connsiteY82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67780 w 3053593"/>
              <a:gd name="connsiteY2" fmla="*/ 192947 h 2298583"/>
              <a:gd name="connsiteX3" fmla="*/ 117446 w 3053593"/>
              <a:gd name="connsiteY3" fmla="*/ 218114 h 2298583"/>
              <a:gd name="connsiteX4" fmla="*/ 75501 w 3053593"/>
              <a:gd name="connsiteY4" fmla="*/ 268448 h 2298583"/>
              <a:gd name="connsiteX5" fmla="*/ 50334 w 3053593"/>
              <a:gd name="connsiteY5" fmla="*/ 293615 h 2298583"/>
              <a:gd name="connsiteX6" fmla="*/ 23809 w 3053593"/>
              <a:gd name="connsiteY6" fmla="*/ 567484 h 2298583"/>
              <a:gd name="connsiteX7" fmla="*/ 25859 w 3053593"/>
              <a:gd name="connsiteY7" fmla="*/ 757921 h 2298583"/>
              <a:gd name="connsiteX8" fmla="*/ 28937 w 3053593"/>
              <a:gd name="connsiteY8" fmla="*/ 882604 h 2298583"/>
              <a:gd name="connsiteX9" fmla="*/ 25167 w 3053593"/>
              <a:gd name="connsiteY9" fmla="*/ 1040235 h 2298583"/>
              <a:gd name="connsiteX10" fmla="*/ 16778 w 3053593"/>
              <a:gd name="connsiteY10" fmla="*/ 1770077 h 2298583"/>
              <a:gd name="connsiteX11" fmla="*/ 8389 w 3053593"/>
              <a:gd name="connsiteY11" fmla="*/ 1812022 h 2298583"/>
              <a:gd name="connsiteX12" fmla="*/ 0 w 3053593"/>
              <a:gd name="connsiteY12" fmla="*/ 1862356 h 2298583"/>
              <a:gd name="connsiteX13" fmla="*/ 8389 w 3053593"/>
              <a:gd name="connsiteY13" fmla="*/ 1996580 h 2298583"/>
              <a:gd name="connsiteX14" fmla="*/ 16778 w 3053593"/>
              <a:gd name="connsiteY14" fmla="*/ 2030136 h 2298583"/>
              <a:gd name="connsiteX15" fmla="*/ 33556 w 3053593"/>
              <a:gd name="connsiteY15" fmla="*/ 2055303 h 2298583"/>
              <a:gd name="connsiteX16" fmla="*/ 134224 w 3053593"/>
              <a:gd name="connsiteY16" fmla="*/ 2122415 h 2298583"/>
              <a:gd name="connsiteX17" fmla="*/ 159391 w 3053593"/>
              <a:gd name="connsiteY17" fmla="*/ 2130804 h 2298583"/>
              <a:gd name="connsiteX18" fmla="*/ 302004 w 3053593"/>
              <a:gd name="connsiteY18" fmla="*/ 2147582 h 2298583"/>
              <a:gd name="connsiteX19" fmla="*/ 1057013 w 3053593"/>
              <a:gd name="connsiteY19" fmla="*/ 2155971 h 2298583"/>
              <a:gd name="connsiteX20" fmla="*/ 1124125 w 3053593"/>
              <a:gd name="connsiteY20" fmla="*/ 2164360 h 2298583"/>
              <a:gd name="connsiteX21" fmla="*/ 1149292 w 3053593"/>
              <a:gd name="connsiteY21" fmla="*/ 2172749 h 2298583"/>
              <a:gd name="connsiteX22" fmla="*/ 1384183 w 3053593"/>
              <a:gd name="connsiteY22" fmla="*/ 2181138 h 2298583"/>
              <a:gd name="connsiteX23" fmla="*/ 1468073 w 3053593"/>
              <a:gd name="connsiteY23" fmla="*/ 2197916 h 2298583"/>
              <a:gd name="connsiteX24" fmla="*/ 1493240 w 3053593"/>
              <a:gd name="connsiteY24" fmla="*/ 2206305 h 2298583"/>
              <a:gd name="connsiteX25" fmla="*/ 1568741 w 3053593"/>
              <a:gd name="connsiteY25" fmla="*/ 2223083 h 2298583"/>
              <a:gd name="connsiteX26" fmla="*/ 1619075 w 3053593"/>
              <a:gd name="connsiteY26" fmla="*/ 2239861 h 2298583"/>
              <a:gd name="connsiteX27" fmla="*/ 1686187 w 3053593"/>
              <a:gd name="connsiteY27" fmla="*/ 2256639 h 2298583"/>
              <a:gd name="connsiteX28" fmla="*/ 1753299 w 3053593"/>
              <a:gd name="connsiteY28" fmla="*/ 2273417 h 2298583"/>
              <a:gd name="connsiteX29" fmla="*/ 1879134 w 3053593"/>
              <a:gd name="connsiteY29" fmla="*/ 2290195 h 2298583"/>
              <a:gd name="connsiteX30" fmla="*/ 1929468 w 3053593"/>
              <a:gd name="connsiteY30" fmla="*/ 2298583 h 2298583"/>
              <a:gd name="connsiteX31" fmla="*/ 2449585 w 3053593"/>
              <a:gd name="connsiteY31" fmla="*/ 2290195 h 2298583"/>
              <a:gd name="connsiteX32" fmla="*/ 2474752 w 3053593"/>
              <a:gd name="connsiteY32" fmla="*/ 2273417 h 2298583"/>
              <a:gd name="connsiteX33" fmla="*/ 2533475 w 3053593"/>
              <a:gd name="connsiteY33" fmla="*/ 2256639 h 2298583"/>
              <a:gd name="connsiteX34" fmla="*/ 2575420 w 3053593"/>
              <a:gd name="connsiteY34" fmla="*/ 2231472 h 2298583"/>
              <a:gd name="connsiteX35" fmla="*/ 2600587 w 3053593"/>
              <a:gd name="connsiteY35" fmla="*/ 2223083 h 2298583"/>
              <a:gd name="connsiteX36" fmla="*/ 2634143 w 3053593"/>
              <a:gd name="connsiteY36" fmla="*/ 2197916 h 2298583"/>
              <a:gd name="connsiteX37" fmla="*/ 2684477 w 3053593"/>
              <a:gd name="connsiteY37" fmla="*/ 2164360 h 2298583"/>
              <a:gd name="connsiteX38" fmla="*/ 2718033 w 3053593"/>
              <a:gd name="connsiteY38" fmla="*/ 2139193 h 2298583"/>
              <a:gd name="connsiteX39" fmla="*/ 2751589 w 3053593"/>
              <a:gd name="connsiteY39" fmla="*/ 2122415 h 2298583"/>
              <a:gd name="connsiteX40" fmla="*/ 2768367 w 3053593"/>
              <a:gd name="connsiteY40" fmla="*/ 2097248 h 2298583"/>
              <a:gd name="connsiteX41" fmla="*/ 2818701 w 3053593"/>
              <a:gd name="connsiteY41" fmla="*/ 2055303 h 2298583"/>
              <a:gd name="connsiteX42" fmla="*/ 2860646 w 3053593"/>
              <a:gd name="connsiteY42" fmla="*/ 1988191 h 2298583"/>
              <a:gd name="connsiteX43" fmla="*/ 2885813 w 3053593"/>
              <a:gd name="connsiteY43" fmla="*/ 1963024 h 2298583"/>
              <a:gd name="connsiteX44" fmla="*/ 2902591 w 3053593"/>
              <a:gd name="connsiteY44" fmla="*/ 1937857 h 2298583"/>
              <a:gd name="connsiteX45" fmla="*/ 2961314 w 3053593"/>
              <a:gd name="connsiteY45" fmla="*/ 1853967 h 2298583"/>
              <a:gd name="connsiteX46" fmla="*/ 2986481 w 3053593"/>
              <a:gd name="connsiteY46" fmla="*/ 1795244 h 2298583"/>
              <a:gd name="connsiteX47" fmla="*/ 3011648 w 3053593"/>
              <a:gd name="connsiteY47" fmla="*/ 1728132 h 2298583"/>
              <a:gd name="connsiteX48" fmla="*/ 3028426 w 3053593"/>
              <a:gd name="connsiteY48" fmla="*/ 1543574 h 2298583"/>
              <a:gd name="connsiteX49" fmla="*/ 3036815 w 3053593"/>
              <a:gd name="connsiteY49" fmla="*/ 1510018 h 2298583"/>
              <a:gd name="connsiteX50" fmla="*/ 3045204 w 3053593"/>
              <a:gd name="connsiteY50" fmla="*/ 1459684 h 2298583"/>
              <a:gd name="connsiteX51" fmla="*/ 3053593 w 3053593"/>
              <a:gd name="connsiteY51" fmla="*/ 1275127 h 2298583"/>
              <a:gd name="connsiteX52" fmla="*/ 3045204 w 3053593"/>
              <a:gd name="connsiteY52" fmla="*/ 654341 h 2298583"/>
              <a:gd name="connsiteX53" fmla="*/ 3028426 w 3053593"/>
              <a:gd name="connsiteY53" fmla="*/ 587229 h 2298583"/>
              <a:gd name="connsiteX54" fmla="*/ 3020037 w 3053593"/>
              <a:gd name="connsiteY54" fmla="*/ 545284 h 2298583"/>
              <a:gd name="connsiteX55" fmla="*/ 3003259 w 3053593"/>
              <a:gd name="connsiteY55" fmla="*/ 478172 h 2298583"/>
              <a:gd name="connsiteX56" fmla="*/ 2986481 w 3053593"/>
              <a:gd name="connsiteY56" fmla="*/ 427839 h 2298583"/>
              <a:gd name="connsiteX57" fmla="*/ 2961314 w 3053593"/>
              <a:gd name="connsiteY57" fmla="*/ 352338 h 2298583"/>
              <a:gd name="connsiteX58" fmla="*/ 2944536 w 3053593"/>
              <a:gd name="connsiteY58" fmla="*/ 327171 h 2298583"/>
              <a:gd name="connsiteX59" fmla="*/ 2927758 w 3053593"/>
              <a:gd name="connsiteY59" fmla="*/ 293615 h 2298583"/>
              <a:gd name="connsiteX60" fmla="*/ 2877424 w 3053593"/>
              <a:gd name="connsiteY60" fmla="*/ 243281 h 2298583"/>
              <a:gd name="connsiteX61" fmla="*/ 2818701 w 3053593"/>
              <a:gd name="connsiteY61" fmla="*/ 218114 h 2298583"/>
              <a:gd name="connsiteX62" fmla="*/ 2743200 w 3053593"/>
              <a:gd name="connsiteY62" fmla="*/ 192947 h 2298583"/>
              <a:gd name="connsiteX63" fmla="*/ 2650921 w 3053593"/>
              <a:gd name="connsiteY63" fmla="*/ 159391 h 2298583"/>
              <a:gd name="connsiteX64" fmla="*/ 2617365 w 3053593"/>
              <a:gd name="connsiteY64" fmla="*/ 142613 h 2298583"/>
              <a:gd name="connsiteX65" fmla="*/ 2541864 w 3053593"/>
              <a:gd name="connsiteY65" fmla="*/ 117446 h 2298583"/>
              <a:gd name="connsiteX66" fmla="*/ 2449585 w 3053593"/>
              <a:gd name="connsiteY66" fmla="*/ 100668 h 2298583"/>
              <a:gd name="connsiteX67" fmla="*/ 2416029 w 3053593"/>
              <a:gd name="connsiteY67" fmla="*/ 83890 h 2298583"/>
              <a:gd name="connsiteX68" fmla="*/ 2306972 w 3053593"/>
              <a:gd name="connsiteY68" fmla="*/ 67112 h 2298583"/>
              <a:gd name="connsiteX69" fmla="*/ 2248249 w 3053593"/>
              <a:gd name="connsiteY69" fmla="*/ 50334 h 2298583"/>
              <a:gd name="connsiteX70" fmla="*/ 2055303 w 3053593"/>
              <a:gd name="connsiteY70" fmla="*/ 33556 h 2298583"/>
              <a:gd name="connsiteX71" fmla="*/ 1879134 w 3053593"/>
              <a:gd name="connsiteY71" fmla="*/ 25167 h 2298583"/>
              <a:gd name="connsiteX72" fmla="*/ 1845578 w 3053593"/>
              <a:gd name="connsiteY72" fmla="*/ 16778 h 2298583"/>
              <a:gd name="connsiteX73" fmla="*/ 1820411 w 3053593"/>
              <a:gd name="connsiteY73" fmla="*/ 8389 h 2298583"/>
              <a:gd name="connsiteX74" fmla="*/ 1686187 w 3053593"/>
              <a:gd name="connsiteY74" fmla="*/ 0 h 2298583"/>
              <a:gd name="connsiteX75" fmla="*/ 989901 w 3053593"/>
              <a:gd name="connsiteY75" fmla="*/ 8389 h 2298583"/>
              <a:gd name="connsiteX76" fmla="*/ 947956 w 3053593"/>
              <a:gd name="connsiteY76" fmla="*/ 16778 h 2298583"/>
              <a:gd name="connsiteX77" fmla="*/ 780176 w 3053593"/>
              <a:gd name="connsiteY77" fmla="*/ 41945 h 2298583"/>
              <a:gd name="connsiteX78" fmla="*/ 687897 w 3053593"/>
              <a:gd name="connsiteY78" fmla="*/ 67112 h 2298583"/>
              <a:gd name="connsiteX79" fmla="*/ 654341 w 3053593"/>
              <a:gd name="connsiteY79" fmla="*/ 75501 h 2298583"/>
              <a:gd name="connsiteX80" fmla="*/ 629174 w 3053593"/>
              <a:gd name="connsiteY80" fmla="*/ 83890 h 2298583"/>
              <a:gd name="connsiteX81" fmla="*/ 528506 w 3053593"/>
              <a:gd name="connsiteY81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67780 w 3053593"/>
              <a:gd name="connsiteY2" fmla="*/ 192947 h 2298583"/>
              <a:gd name="connsiteX3" fmla="*/ 117446 w 3053593"/>
              <a:gd name="connsiteY3" fmla="*/ 218114 h 2298583"/>
              <a:gd name="connsiteX4" fmla="*/ 50334 w 3053593"/>
              <a:gd name="connsiteY4" fmla="*/ 293615 h 2298583"/>
              <a:gd name="connsiteX5" fmla="*/ 23809 w 3053593"/>
              <a:gd name="connsiteY5" fmla="*/ 567484 h 2298583"/>
              <a:gd name="connsiteX6" fmla="*/ 25859 w 3053593"/>
              <a:gd name="connsiteY6" fmla="*/ 757921 h 2298583"/>
              <a:gd name="connsiteX7" fmla="*/ 28937 w 3053593"/>
              <a:gd name="connsiteY7" fmla="*/ 882604 h 2298583"/>
              <a:gd name="connsiteX8" fmla="*/ 25167 w 3053593"/>
              <a:gd name="connsiteY8" fmla="*/ 1040235 h 2298583"/>
              <a:gd name="connsiteX9" fmla="*/ 16778 w 3053593"/>
              <a:gd name="connsiteY9" fmla="*/ 1770077 h 2298583"/>
              <a:gd name="connsiteX10" fmla="*/ 8389 w 3053593"/>
              <a:gd name="connsiteY10" fmla="*/ 1812022 h 2298583"/>
              <a:gd name="connsiteX11" fmla="*/ 0 w 3053593"/>
              <a:gd name="connsiteY11" fmla="*/ 1862356 h 2298583"/>
              <a:gd name="connsiteX12" fmla="*/ 8389 w 3053593"/>
              <a:gd name="connsiteY12" fmla="*/ 1996580 h 2298583"/>
              <a:gd name="connsiteX13" fmla="*/ 16778 w 3053593"/>
              <a:gd name="connsiteY13" fmla="*/ 2030136 h 2298583"/>
              <a:gd name="connsiteX14" fmla="*/ 33556 w 3053593"/>
              <a:gd name="connsiteY14" fmla="*/ 2055303 h 2298583"/>
              <a:gd name="connsiteX15" fmla="*/ 134224 w 3053593"/>
              <a:gd name="connsiteY15" fmla="*/ 2122415 h 2298583"/>
              <a:gd name="connsiteX16" fmla="*/ 159391 w 3053593"/>
              <a:gd name="connsiteY16" fmla="*/ 2130804 h 2298583"/>
              <a:gd name="connsiteX17" fmla="*/ 302004 w 3053593"/>
              <a:gd name="connsiteY17" fmla="*/ 2147582 h 2298583"/>
              <a:gd name="connsiteX18" fmla="*/ 1057013 w 3053593"/>
              <a:gd name="connsiteY18" fmla="*/ 2155971 h 2298583"/>
              <a:gd name="connsiteX19" fmla="*/ 1124125 w 3053593"/>
              <a:gd name="connsiteY19" fmla="*/ 2164360 h 2298583"/>
              <a:gd name="connsiteX20" fmla="*/ 1149292 w 3053593"/>
              <a:gd name="connsiteY20" fmla="*/ 2172749 h 2298583"/>
              <a:gd name="connsiteX21" fmla="*/ 1384183 w 3053593"/>
              <a:gd name="connsiteY21" fmla="*/ 2181138 h 2298583"/>
              <a:gd name="connsiteX22" fmla="*/ 1468073 w 3053593"/>
              <a:gd name="connsiteY22" fmla="*/ 2197916 h 2298583"/>
              <a:gd name="connsiteX23" fmla="*/ 1493240 w 3053593"/>
              <a:gd name="connsiteY23" fmla="*/ 2206305 h 2298583"/>
              <a:gd name="connsiteX24" fmla="*/ 1568741 w 3053593"/>
              <a:gd name="connsiteY24" fmla="*/ 2223083 h 2298583"/>
              <a:gd name="connsiteX25" fmla="*/ 1619075 w 3053593"/>
              <a:gd name="connsiteY25" fmla="*/ 2239861 h 2298583"/>
              <a:gd name="connsiteX26" fmla="*/ 1686187 w 3053593"/>
              <a:gd name="connsiteY26" fmla="*/ 2256639 h 2298583"/>
              <a:gd name="connsiteX27" fmla="*/ 1753299 w 3053593"/>
              <a:gd name="connsiteY27" fmla="*/ 2273417 h 2298583"/>
              <a:gd name="connsiteX28" fmla="*/ 1879134 w 3053593"/>
              <a:gd name="connsiteY28" fmla="*/ 2290195 h 2298583"/>
              <a:gd name="connsiteX29" fmla="*/ 1929468 w 3053593"/>
              <a:gd name="connsiteY29" fmla="*/ 2298583 h 2298583"/>
              <a:gd name="connsiteX30" fmla="*/ 2449585 w 3053593"/>
              <a:gd name="connsiteY30" fmla="*/ 2290195 h 2298583"/>
              <a:gd name="connsiteX31" fmla="*/ 2474752 w 3053593"/>
              <a:gd name="connsiteY31" fmla="*/ 2273417 h 2298583"/>
              <a:gd name="connsiteX32" fmla="*/ 2533475 w 3053593"/>
              <a:gd name="connsiteY32" fmla="*/ 2256639 h 2298583"/>
              <a:gd name="connsiteX33" fmla="*/ 2575420 w 3053593"/>
              <a:gd name="connsiteY33" fmla="*/ 2231472 h 2298583"/>
              <a:gd name="connsiteX34" fmla="*/ 2600587 w 3053593"/>
              <a:gd name="connsiteY34" fmla="*/ 2223083 h 2298583"/>
              <a:gd name="connsiteX35" fmla="*/ 2634143 w 3053593"/>
              <a:gd name="connsiteY35" fmla="*/ 2197916 h 2298583"/>
              <a:gd name="connsiteX36" fmla="*/ 2684477 w 3053593"/>
              <a:gd name="connsiteY36" fmla="*/ 2164360 h 2298583"/>
              <a:gd name="connsiteX37" fmla="*/ 2718033 w 3053593"/>
              <a:gd name="connsiteY37" fmla="*/ 2139193 h 2298583"/>
              <a:gd name="connsiteX38" fmla="*/ 2751589 w 3053593"/>
              <a:gd name="connsiteY38" fmla="*/ 2122415 h 2298583"/>
              <a:gd name="connsiteX39" fmla="*/ 2768367 w 3053593"/>
              <a:gd name="connsiteY39" fmla="*/ 2097248 h 2298583"/>
              <a:gd name="connsiteX40" fmla="*/ 2818701 w 3053593"/>
              <a:gd name="connsiteY40" fmla="*/ 2055303 h 2298583"/>
              <a:gd name="connsiteX41" fmla="*/ 2860646 w 3053593"/>
              <a:gd name="connsiteY41" fmla="*/ 1988191 h 2298583"/>
              <a:gd name="connsiteX42" fmla="*/ 2885813 w 3053593"/>
              <a:gd name="connsiteY42" fmla="*/ 1963024 h 2298583"/>
              <a:gd name="connsiteX43" fmla="*/ 2902591 w 3053593"/>
              <a:gd name="connsiteY43" fmla="*/ 1937857 h 2298583"/>
              <a:gd name="connsiteX44" fmla="*/ 2961314 w 3053593"/>
              <a:gd name="connsiteY44" fmla="*/ 1853967 h 2298583"/>
              <a:gd name="connsiteX45" fmla="*/ 2986481 w 3053593"/>
              <a:gd name="connsiteY45" fmla="*/ 1795244 h 2298583"/>
              <a:gd name="connsiteX46" fmla="*/ 3011648 w 3053593"/>
              <a:gd name="connsiteY46" fmla="*/ 1728132 h 2298583"/>
              <a:gd name="connsiteX47" fmla="*/ 3028426 w 3053593"/>
              <a:gd name="connsiteY47" fmla="*/ 1543574 h 2298583"/>
              <a:gd name="connsiteX48" fmla="*/ 3036815 w 3053593"/>
              <a:gd name="connsiteY48" fmla="*/ 1510018 h 2298583"/>
              <a:gd name="connsiteX49" fmla="*/ 3045204 w 3053593"/>
              <a:gd name="connsiteY49" fmla="*/ 1459684 h 2298583"/>
              <a:gd name="connsiteX50" fmla="*/ 3053593 w 3053593"/>
              <a:gd name="connsiteY50" fmla="*/ 1275127 h 2298583"/>
              <a:gd name="connsiteX51" fmla="*/ 3045204 w 3053593"/>
              <a:gd name="connsiteY51" fmla="*/ 654341 h 2298583"/>
              <a:gd name="connsiteX52" fmla="*/ 3028426 w 3053593"/>
              <a:gd name="connsiteY52" fmla="*/ 587229 h 2298583"/>
              <a:gd name="connsiteX53" fmla="*/ 3020037 w 3053593"/>
              <a:gd name="connsiteY53" fmla="*/ 545284 h 2298583"/>
              <a:gd name="connsiteX54" fmla="*/ 3003259 w 3053593"/>
              <a:gd name="connsiteY54" fmla="*/ 478172 h 2298583"/>
              <a:gd name="connsiteX55" fmla="*/ 2986481 w 3053593"/>
              <a:gd name="connsiteY55" fmla="*/ 427839 h 2298583"/>
              <a:gd name="connsiteX56" fmla="*/ 2961314 w 3053593"/>
              <a:gd name="connsiteY56" fmla="*/ 352338 h 2298583"/>
              <a:gd name="connsiteX57" fmla="*/ 2944536 w 3053593"/>
              <a:gd name="connsiteY57" fmla="*/ 327171 h 2298583"/>
              <a:gd name="connsiteX58" fmla="*/ 2927758 w 3053593"/>
              <a:gd name="connsiteY58" fmla="*/ 293615 h 2298583"/>
              <a:gd name="connsiteX59" fmla="*/ 2877424 w 3053593"/>
              <a:gd name="connsiteY59" fmla="*/ 243281 h 2298583"/>
              <a:gd name="connsiteX60" fmla="*/ 2818701 w 3053593"/>
              <a:gd name="connsiteY60" fmla="*/ 218114 h 2298583"/>
              <a:gd name="connsiteX61" fmla="*/ 2743200 w 3053593"/>
              <a:gd name="connsiteY61" fmla="*/ 192947 h 2298583"/>
              <a:gd name="connsiteX62" fmla="*/ 2650921 w 3053593"/>
              <a:gd name="connsiteY62" fmla="*/ 159391 h 2298583"/>
              <a:gd name="connsiteX63" fmla="*/ 2617365 w 3053593"/>
              <a:gd name="connsiteY63" fmla="*/ 142613 h 2298583"/>
              <a:gd name="connsiteX64" fmla="*/ 2541864 w 3053593"/>
              <a:gd name="connsiteY64" fmla="*/ 117446 h 2298583"/>
              <a:gd name="connsiteX65" fmla="*/ 2449585 w 3053593"/>
              <a:gd name="connsiteY65" fmla="*/ 100668 h 2298583"/>
              <a:gd name="connsiteX66" fmla="*/ 2416029 w 3053593"/>
              <a:gd name="connsiteY66" fmla="*/ 83890 h 2298583"/>
              <a:gd name="connsiteX67" fmla="*/ 2306972 w 3053593"/>
              <a:gd name="connsiteY67" fmla="*/ 67112 h 2298583"/>
              <a:gd name="connsiteX68" fmla="*/ 2248249 w 3053593"/>
              <a:gd name="connsiteY68" fmla="*/ 50334 h 2298583"/>
              <a:gd name="connsiteX69" fmla="*/ 2055303 w 3053593"/>
              <a:gd name="connsiteY69" fmla="*/ 33556 h 2298583"/>
              <a:gd name="connsiteX70" fmla="*/ 1879134 w 3053593"/>
              <a:gd name="connsiteY70" fmla="*/ 25167 h 2298583"/>
              <a:gd name="connsiteX71" fmla="*/ 1845578 w 3053593"/>
              <a:gd name="connsiteY71" fmla="*/ 16778 h 2298583"/>
              <a:gd name="connsiteX72" fmla="*/ 1820411 w 3053593"/>
              <a:gd name="connsiteY72" fmla="*/ 8389 h 2298583"/>
              <a:gd name="connsiteX73" fmla="*/ 1686187 w 3053593"/>
              <a:gd name="connsiteY73" fmla="*/ 0 h 2298583"/>
              <a:gd name="connsiteX74" fmla="*/ 989901 w 3053593"/>
              <a:gd name="connsiteY74" fmla="*/ 8389 h 2298583"/>
              <a:gd name="connsiteX75" fmla="*/ 947956 w 3053593"/>
              <a:gd name="connsiteY75" fmla="*/ 16778 h 2298583"/>
              <a:gd name="connsiteX76" fmla="*/ 780176 w 3053593"/>
              <a:gd name="connsiteY76" fmla="*/ 41945 h 2298583"/>
              <a:gd name="connsiteX77" fmla="*/ 687897 w 3053593"/>
              <a:gd name="connsiteY77" fmla="*/ 67112 h 2298583"/>
              <a:gd name="connsiteX78" fmla="*/ 654341 w 3053593"/>
              <a:gd name="connsiteY78" fmla="*/ 75501 h 2298583"/>
              <a:gd name="connsiteX79" fmla="*/ 629174 w 3053593"/>
              <a:gd name="connsiteY79" fmla="*/ 83890 h 2298583"/>
              <a:gd name="connsiteX80" fmla="*/ 528506 w 3053593"/>
              <a:gd name="connsiteY80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17446 w 3053593"/>
              <a:gd name="connsiteY2" fmla="*/ 218114 h 2298583"/>
              <a:gd name="connsiteX3" fmla="*/ 50334 w 3053593"/>
              <a:gd name="connsiteY3" fmla="*/ 293615 h 2298583"/>
              <a:gd name="connsiteX4" fmla="*/ 23809 w 3053593"/>
              <a:gd name="connsiteY4" fmla="*/ 567484 h 2298583"/>
              <a:gd name="connsiteX5" fmla="*/ 25859 w 3053593"/>
              <a:gd name="connsiteY5" fmla="*/ 757921 h 2298583"/>
              <a:gd name="connsiteX6" fmla="*/ 28937 w 3053593"/>
              <a:gd name="connsiteY6" fmla="*/ 882604 h 2298583"/>
              <a:gd name="connsiteX7" fmla="*/ 25167 w 3053593"/>
              <a:gd name="connsiteY7" fmla="*/ 1040235 h 2298583"/>
              <a:gd name="connsiteX8" fmla="*/ 16778 w 3053593"/>
              <a:gd name="connsiteY8" fmla="*/ 1770077 h 2298583"/>
              <a:gd name="connsiteX9" fmla="*/ 8389 w 3053593"/>
              <a:gd name="connsiteY9" fmla="*/ 1812022 h 2298583"/>
              <a:gd name="connsiteX10" fmla="*/ 0 w 3053593"/>
              <a:gd name="connsiteY10" fmla="*/ 1862356 h 2298583"/>
              <a:gd name="connsiteX11" fmla="*/ 8389 w 3053593"/>
              <a:gd name="connsiteY11" fmla="*/ 1996580 h 2298583"/>
              <a:gd name="connsiteX12" fmla="*/ 16778 w 3053593"/>
              <a:gd name="connsiteY12" fmla="*/ 2030136 h 2298583"/>
              <a:gd name="connsiteX13" fmla="*/ 33556 w 3053593"/>
              <a:gd name="connsiteY13" fmla="*/ 2055303 h 2298583"/>
              <a:gd name="connsiteX14" fmla="*/ 134224 w 3053593"/>
              <a:gd name="connsiteY14" fmla="*/ 2122415 h 2298583"/>
              <a:gd name="connsiteX15" fmla="*/ 159391 w 3053593"/>
              <a:gd name="connsiteY15" fmla="*/ 2130804 h 2298583"/>
              <a:gd name="connsiteX16" fmla="*/ 302004 w 3053593"/>
              <a:gd name="connsiteY16" fmla="*/ 2147582 h 2298583"/>
              <a:gd name="connsiteX17" fmla="*/ 1057013 w 3053593"/>
              <a:gd name="connsiteY17" fmla="*/ 2155971 h 2298583"/>
              <a:gd name="connsiteX18" fmla="*/ 1124125 w 3053593"/>
              <a:gd name="connsiteY18" fmla="*/ 2164360 h 2298583"/>
              <a:gd name="connsiteX19" fmla="*/ 1149292 w 3053593"/>
              <a:gd name="connsiteY19" fmla="*/ 2172749 h 2298583"/>
              <a:gd name="connsiteX20" fmla="*/ 1384183 w 3053593"/>
              <a:gd name="connsiteY20" fmla="*/ 2181138 h 2298583"/>
              <a:gd name="connsiteX21" fmla="*/ 1468073 w 3053593"/>
              <a:gd name="connsiteY21" fmla="*/ 2197916 h 2298583"/>
              <a:gd name="connsiteX22" fmla="*/ 1493240 w 3053593"/>
              <a:gd name="connsiteY22" fmla="*/ 2206305 h 2298583"/>
              <a:gd name="connsiteX23" fmla="*/ 1568741 w 3053593"/>
              <a:gd name="connsiteY23" fmla="*/ 2223083 h 2298583"/>
              <a:gd name="connsiteX24" fmla="*/ 1619075 w 3053593"/>
              <a:gd name="connsiteY24" fmla="*/ 2239861 h 2298583"/>
              <a:gd name="connsiteX25" fmla="*/ 1686187 w 3053593"/>
              <a:gd name="connsiteY25" fmla="*/ 2256639 h 2298583"/>
              <a:gd name="connsiteX26" fmla="*/ 1753299 w 3053593"/>
              <a:gd name="connsiteY26" fmla="*/ 2273417 h 2298583"/>
              <a:gd name="connsiteX27" fmla="*/ 1879134 w 3053593"/>
              <a:gd name="connsiteY27" fmla="*/ 2290195 h 2298583"/>
              <a:gd name="connsiteX28" fmla="*/ 1929468 w 3053593"/>
              <a:gd name="connsiteY28" fmla="*/ 2298583 h 2298583"/>
              <a:gd name="connsiteX29" fmla="*/ 2449585 w 3053593"/>
              <a:gd name="connsiteY29" fmla="*/ 2290195 h 2298583"/>
              <a:gd name="connsiteX30" fmla="*/ 2474752 w 3053593"/>
              <a:gd name="connsiteY30" fmla="*/ 2273417 h 2298583"/>
              <a:gd name="connsiteX31" fmla="*/ 2533475 w 3053593"/>
              <a:gd name="connsiteY31" fmla="*/ 2256639 h 2298583"/>
              <a:gd name="connsiteX32" fmla="*/ 2575420 w 3053593"/>
              <a:gd name="connsiteY32" fmla="*/ 2231472 h 2298583"/>
              <a:gd name="connsiteX33" fmla="*/ 2600587 w 3053593"/>
              <a:gd name="connsiteY33" fmla="*/ 2223083 h 2298583"/>
              <a:gd name="connsiteX34" fmla="*/ 2634143 w 3053593"/>
              <a:gd name="connsiteY34" fmla="*/ 2197916 h 2298583"/>
              <a:gd name="connsiteX35" fmla="*/ 2684477 w 3053593"/>
              <a:gd name="connsiteY35" fmla="*/ 2164360 h 2298583"/>
              <a:gd name="connsiteX36" fmla="*/ 2718033 w 3053593"/>
              <a:gd name="connsiteY36" fmla="*/ 2139193 h 2298583"/>
              <a:gd name="connsiteX37" fmla="*/ 2751589 w 3053593"/>
              <a:gd name="connsiteY37" fmla="*/ 2122415 h 2298583"/>
              <a:gd name="connsiteX38" fmla="*/ 2768367 w 3053593"/>
              <a:gd name="connsiteY38" fmla="*/ 2097248 h 2298583"/>
              <a:gd name="connsiteX39" fmla="*/ 2818701 w 3053593"/>
              <a:gd name="connsiteY39" fmla="*/ 2055303 h 2298583"/>
              <a:gd name="connsiteX40" fmla="*/ 2860646 w 3053593"/>
              <a:gd name="connsiteY40" fmla="*/ 1988191 h 2298583"/>
              <a:gd name="connsiteX41" fmla="*/ 2885813 w 3053593"/>
              <a:gd name="connsiteY41" fmla="*/ 1963024 h 2298583"/>
              <a:gd name="connsiteX42" fmla="*/ 2902591 w 3053593"/>
              <a:gd name="connsiteY42" fmla="*/ 1937857 h 2298583"/>
              <a:gd name="connsiteX43" fmla="*/ 2961314 w 3053593"/>
              <a:gd name="connsiteY43" fmla="*/ 1853967 h 2298583"/>
              <a:gd name="connsiteX44" fmla="*/ 2986481 w 3053593"/>
              <a:gd name="connsiteY44" fmla="*/ 1795244 h 2298583"/>
              <a:gd name="connsiteX45" fmla="*/ 3011648 w 3053593"/>
              <a:gd name="connsiteY45" fmla="*/ 1728132 h 2298583"/>
              <a:gd name="connsiteX46" fmla="*/ 3028426 w 3053593"/>
              <a:gd name="connsiteY46" fmla="*/ 1543574 h 2298583"/>
              <a:gd name="connsiteX47" fmla="*/ 3036815 w 3053593"/>
              <a:gd name="connsiteY47" fmla="*/ 1510018 h 2298583"/>
              <a:gd name="connsiteX48" fmla="*/ 3045204 w 3053593"/>
              <a:gd name="connsiteY48" fmla="*/ 1459684 h 2298583"/>
              <a:gd name="connsiteX49" fmla="*/ 3053593 w 3053593"/>
              <a:gd name="connsiteY49" fmla="*/ 1275127 h 2298583"/>
              <a:gd name="connsiteX50" fmla="*/ 3045204 w 3053593"/>
              <a:gd name="connsiteY50" fmla="*/ 654341 h 2298583"/>
              <a:gd name="connsiteX51" fmla="*/ 3028426 w 3053593"/>
              <a:gd name="connsiteY51" fmla="*/ 587229 h 2298583"/>
              <a:gd name="connsiteX52" fmla="*/ 3020037 w 3053593"/>
              <a:gd name="connsiteY52" fmla="*/ 545284 h 2298583"/>
              <a:gd name="connsiteX53" fmla="*/ 3003259 w 3053593"/>
              <a:gd name="connsiteY53" fmla="*/ 478172 h 2298583"/>
              <a:gd name="connsiteX54" fmla="*/ 2986481 w 3053593"/>
              <a:gd name="connsiteY54" fmla="*/ 427839 h 2298583"/>
              <a:gd name="connsiteX55" fmla="*/ 2961314 w 3053593"/>
              <a:gd name="connsiteY55" fmla="*/ 352338 h 2298583"/>
              <a:gd name="connsiteX56" fmla="*/ 2944536 w 3053593"/>
              <a:gd name="connsiteY56" fmla="*/ 327171 h 2298583"/>
              <a:gd name="connsiteX57" fmla="*/ 2927758 w 3053593"/>
              <a:gd name="connsiteY57" fmla="*/ 293615 h 2298583"/>
              <a:gd name="connsiteX58" fmla="*/ 2877424 w 3053593"/>
              <a:gd name="connsiteY58" fmla="*/ 243281 h 2298583"/>
              <a:gd name="connsiteX59" fmla="*/ 2818701 w 3053593"/>
              <a:gd name="connsiteY59" fmla="*/ 218114 h 2298583"/>
              <a:gd name="connsiteX60" fmla="*/ 2743200 w 3053593"/>
              <a:gd name="connsiteY60" fmla="*/ 192947 h 2298583"/>
              <a:gd name="connsiteX61" fmla="*/ 2650921 w 3053593"/>
              <a:gd name="connsiteY61" fmla="*/ 159391 h 2298583"/>
              <a:gd name="connsiteX62" fmla="*/ 2617365 w 3053593"/>
              <a:gd name="connsiteY62" fmla="*/ 142613 h 2298583"/>
              <a:gd name="connsiteX63" fmla="*/ 2541864 w 3053593"/>
              <a:gd name="connsiteY63" fmla="*/ 117446 h 2298583"/>
              <a:gd name="connsiteX64" fmla="*/ 2449585 w 3053593"/>
              <a:gd name="connsiteY64" fmla="*/ 100668 h 2298583"/>
              <a:gd name="connsiteX65" fmla="*/ 2416029 w 3053593"/>
              <a:gd name="connsiteY65" fmla="*/ 83890 h 2298583"/>
              <a:gd name="connsiteX66" fmla="*/ 2306972 w 3053593"/>
              <a:gd name="connsiteY66" fmla="*/ 67112 h 2298583"/>
              <a:gd name="connsiteX67" fmla="*/ 2248249 w 3053593"/>
              <a:gd name="connsiteY67" fmla="*/ 50334 h 2298583"/>
              <a:gd name="connsiteX68" fmla="*/ 2055303 w 3053593"/>
              <a:gd name="connsiteY68" fmla="*/ 33556 h 2298583"/>
              <a:gd name="connsiteX69" fmla="*/ 1879134 w 3053593"/>
              <a:gd name="connsiteY69" fmla="*/ 25167 h 2298583"/>
              <a:gd name="connsiteX70" fmla="*/ 1845578 w 3053593"/>
              <a:gd name="connsiteY70" fmla="*/ 16778 h 2298583"/>
              <a:gd name="connsiteX71" fmla="*/ 1820411 w 3053593"/>
              <a:gd name="connsiteY71" fmla="*/ 8389 h 2298583"/>
              <a:gd name="connsiteX72" fmla="*/ 1686187 w 3053593"/>
              <a:gd name="connsiteY72" fmla="*/ 0 h 2298583"/>
              <a:gd name="connsiteX73" fmla="*/ 989901 w 3053593"/>
              <a:gd name="connsiteY73" fmla="*/ 8389 h 2298583"/>
              <a:gd name="connsiteX74" fmla="*/ 947956 w 3053593"/>
              <a:gd name="connsiteY74" fmla="*/ 16778 h 2298583"/>
              <a:gd name="connsiteX75" fmla="*/ 780176 w 3053593"/>
              <a:gd name="connsiteY75" fmla="*/ 41945 h 2298583"/>
              <a:gd name="connsiteX76" fmla="*/ 687897 w 3053593"/>
              <a:gd name="connsiteY76" fmla="*/ 67112 h 2298583"/>
              <a:gd name="connsiteX77" fmla="*/ 654341 w 3053593"/>
              <a:gd name="connsiteY77" fmla="*/ 75501 h 2298583"/>
              <a:gd name="connsiteX78" fmla="*/ 629174 w 3053593"/>
              <a:gd name="connsiteY78" fmla="*/ 83890 h 2298583"/>
              <a:gd name="connsiteX79" fmla="*/ 528506 w 3053593"/>
              <a:gd name="connsiteY79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17446 w 3053593"/>
              <a:gd name="connsiteY2" fmla="*/ 218114 h 2298583"/>
              <a:gd name="connsiteX3" fmla="*/ 50334 w 3053593"/>
              <a:gd name="connsiteY3" fmla="*/ 293615 h 2298583"/>
              <a:gd name="connsiteX4" fmla="*/ 23809 w 3053593"/>
              <a:gd name="connsiteY4" fmla="*/ 567484 h 2298583"/>
              <a:gd name="connsiteX5" fmla="*/ 25859 w 3053593"/>
              <a:gd name="connsiteY5" fmla="*/ 757921 h 2298583"/>
              <a:gd name="connsiteX6" fmla="*/ 25167 w 3053593"/>
              <a:gd name="connsiteY6" fmla="*/ 1040235 h 2298583"/>
              <a:gd name="connsiteX7" fmla="*/ 16778 w 3053593"/>
              <a:gd name="connsiteY7" fmla="*/ 1770077 h 2298583"/>
              <a:gd name="connsiteX8" fmla="*/ 8389 w 3053593"/>
              <a:gd name="connsiteY8" fmla="*/ 1812022 h 2298583"/>
              <a:gd name="connsiteX9" fmla="*/ 0 w 3053593"/>
              <a:gd name="connsiteY9" fmla="*/ 1862356 h 2298583"/>
              <a:gd name="connsiteX10" fmla="*/ 8389 w 3053593"/>
              <a:gd name="connsiteY10" fmla="*/ 1996580 h 2298583"/>
              <a:gd name="connsiteX11" fmla="*/ 16778 w 3053593"/>
              <a:gd name="connsiteY11" fmla="*/ 2030136 h 2298583"/>
              <a:gd name="connsiteX12" fmla="*/ 33556 w 3053593"/>
              <a:gd name="connsiteY12" fmla="*/ 2055303 h 2298583"/>
              <a:gd name="connsiteX13" fmla="*/ 134224 w 3053593"/>
              <a:gd name="connsiteY13" fmla="*/ 2122415 h 2298583"/>
              <a:gd name="connsiteX14" fmla="*/ 159391 w 3053593"/>
              <a:gd name="connsiteY14" fmla="*/ 2130804 h 2298583"/>
              <a:gd name="connsiteX15" fmla="*/ 302004 w 3053593"/>
              <a:gd name="connsiteY15" fmla="*/ 2147582 h 2298583"/>
              <a:gd name="connsiteX16" fmla="*/ 1057013 w 3053593"/>
              <a:gd name="connsiteY16" fmla="*/ 2155971 h 2298583"/>
              <a:gd name="connsiteX17" fmla="*/ 1124125 w 3053593"/>
              <a:gd name="connsiteY17" fmla="*/ 2164360 h 2298583"/>
              <a:gd name="connsiteX18" fmla="*/ 1149292 w 3053593"/>
              <a:gd name="connsiteY18" fmla="*/ 2172749 h 2298583"/>
              <a:gd name="connsiteX19" fmla="*/ 1384183 w 3053593"/>
              <a:gd name="connsiteY19" fmla="*/ 2181138 h 2298583"/>
              <a:gd name="connsiteX20" fmla="*/ 1468073 w 3053593"/>
              <a:gd name="connsiteY20" fmla="*/ 2197916 h 2298583"/>
              <a:gd name="connsiteX21" fmla="*/ 1493240 w 3053593"/>
              <a:gd name="connsiteY21" fmla="*/ 2206305 h 2298583"/>
              <a:gd name="connsiteX22" fmla="*/ 1568741 w 3053593"/>
              <a:gd name="connsiteY22" fmla="*/ 2223083 h 2298583"/>
              <a:gd name="connsiteX23" fmla="*/ 1619075 w 3053593"/>
              <a:gd name="connsiteY23" fmla="*/ 2239861 h 2298583"/>
              <a:gd name="connsiteX24" fmla="*/ 1686187 w 3053593"/>
              <a:gd name="connsiteY24" fmla="*/ 2256639 h 2298583"/>
              <a:gd name="connsiteX25" fmla="*/ 1753299 w 3053593"/>
              <a:gd name="connsiteY25" fmla="*/ 2273417 h 2298583"/>
              <a:gd name="connsiteX26" fmla="*/ 1879134 w 3053593"/>
              <a:gd name="connsiteY26" fmla="*/ 2290195 h 2298583"/>
              <a:gd name="connsiteX27" fmla="*/ 1929468 w 3053593"/>
              <a:gd name="connsiteY27" fmla="*/ 2298583 h 2298583"/>
              <a:gd name="connsiteX28" fmla="*/ 2449585 w 3053593"/>
              <a:gd name="connsiteY28" fmla="*/ 2290195 h 2298583"/>
              <a:gd name="connsiteX29" fmla="*/ 2474752 w 3053593"/>
              <a:gd name="connsiteY29" fmla="*/ 2273417 h 2298583"/>
              <a:gd name="connsiteX30" fmla="*/ 2533475 w 3053593"/>
              <a:gd name="connsiteY30" fmla="*/ 2256639 h 2298583"/>
              <a:gd name="connsiteX31" fmla="*/ 2575420 w 3053593"/>
              <a:gd name="connsiteY31" fmla="*/ 2231472 h 2298583"/>
              <a:gd name="connsiteX32" fmla="*/ 2600587 w 3053593"/>
              <a:gd name="connsiteY32" fmla="*/ 2223083 h 2298583"/>
              <a:gd name="connsiteX33" fmla="*/ 2634143 w 3053593"/>
              <a:gd name="connsiteY33" fmla="*/ 2197916 h 2298583"/>
              <a:gd name="connsiteX34" fmla="*/ 2684477 w 3053593"/>
              <a:gd name="connsiteY34" fmla="*/ 2164360 h 2298583"/>
              <a:gd name="connsiteX35" fmla="*/ 2718033 w 3053593"/>
              <a:gd name="connsiteY35" fmla="*/ 2139193 h 2298583"/>
              <a:gd name="connsiteX36" fmla="*/ 2751589 w 3053593"/>
              <a:gd name="connsiteY36" fmla="*/ 2122415 h 2298583"/>
              <a:gd name="connsiteX37" fmla="*/ 2768367 w 3053593"/>
              <a:gd name="connsiteY37" fmla="*/ 2097248 h 2298583"/>
              <a:gd name="connsiteX38" fmla="*/ 2818701 w 3053593"/>
              <a:gd name="connsiteY38" fmla="*/ 2055303 h 2298583"/>
              <a:gd name="connsiteX39" fmla="*/ 2860646 w 3053593"/>
              <a:gd name="connsiteY39" fmla="*/ 1988191 h 2298583"/>
              <a:gd name="connsiteX40" fmla="*/ 2885813 w 3053593"/>
              <a:gd name="connsiteY40" fmla="*/ 1963024 h 2298583"/>
              <a:gd name="connsiteX41" fmla="*/ 2902591 w 3053593"/>
              <a:gd name="connsiteY41" fmla="*/ 1937857 h 2298583"/>
              <a:gd name="connsiteX42" fmla="*/ 2961314 w 3053593"/>
              <a:gd name="connsiteY42" fmla="*/ 1853967 h 2298583"/>
              <a:gd name="connsiteX43" fmla="*/ 2986481 w 3053593"/>
              <a:gd name="connsiteY43" fmla="*/ 1795244 h 2298583"/>
              <a:gd name="connsiteX44" fmla="*/ 3011648 w 3053593"/>
              <a:gd name="connsiteY44" fmla="*/ 1728132 h 2298583"/>
              <a:gd name="connsiteX45" fmla="*/ 3028426 w 3053593"/>
              <a:gd name="connsiteY45" fmla="*/ 1543574 h 2298583"/>
              <a:gd name="connsiteX46" fmla="*/ 3036815 w 3053593"/>
              <a:gd name="connsiteY46" fmla="*/ 1510018 h 2298583"/>
              <a:gd name="connsiteX47" fmla="*/ 3045204 w 3053593"/>
              <a:gd name="connsiteY47" fmla="*/ 1459684 h 2298583"/>
              <a:gd name="connsiteX48" fmla="*/ 3053593 w 3053593"/>
              <a:gd name="connsiteY48" fmla="*/ 1275127 h 2298583"/>
              <a:gd name="connsiteX49" fmla="*/ 3045204 w 3053593"/>
              <a:gd name="connsiteY49" fmla="*/ 654341 h 2298583"/>
              <a:gd name="connsiteX50" fmla="*/ 3028426 w 3053593"/>
              <a:gd name="connsiteY50" fmla="*/ 587229 h 2298583"/>
              <a:gd name="connsiteX51" fmla="*/ 3020037 w 3053593"/>
              <a:gd name="connsiteY51" fmla="*/ 545284 h 2298583"/>
              <a:gd name="connsiteX52" fmla="*/ 3003259 w 3053593"/>
              <a:gd name="connsiteY52" fmla="*/ 478172 h 2298583"/>
              <a:gd name="connsiteX53" fmla="*/ 2986481 w 3053593"/>
              <a:gd name="connsiteY53" fmla="*/ 427839 h 2298583"/>
              <a:gd name="connsiteX54" fmla="*/ 2961314 w 3053593"/>
              <a:gd name="connsiteY54" fmla="*/ 352338 h 2298583"/>
              <a:gd name="connsiteX55" fmla="*/ 2944536 w 3053593"/>
              <a:gd name="connsiteY55" fmla="*/ 327171 h 2298583"/>
              <a:gd name="connsiteX56" fmla="*/ 2927758 w 3053593"/>
              <a:gd name="connsiteY56" fmla="*/ 293615 h 2298583"/>
              <a:gd name="connsiteX57" fmla="*/ 2877424 w 3053593"/>
              <a:gd name="connsiteY57" fmla="*/ 243281 h 2298583"/>
              <a:gd name="connsiteX58" fmla="*/ 2818701 w 3053593"/>
              <a:gd name="connsiteY58" fmla="*/ 218114 h 2298583"/>
              <a:gd name="connsiteX59" fmla="*/ 2743200 w 3053593"/>
              <a:gd name="connsiteY59" fmla="*/ 192947 h 2298583"/>
              <a:gd name="connsiteX60" fmla="*/ 2650921 w 3053593"/>
              <a:gd name="connsiteY60" fmla="*/ 159391 h 2298583"/>
              <a:gd name="connsiteX61" fmla="*/ 2617365 w 3053593"/>
              <a:gd name="connsiteY61" fmla="*/ 142613 h 2298583"/>
              <a:gd name="connsiteX62" fmla="*/ 2541864 w 3053593"/>
              <a:gd name="connsiteY62" fmla="*/ 117446 h 2298583"/>
              <a:gd name="connsiteX63" fmla="*/ 2449585 w 3053593"/>
              <a:gd name="connsiteY63" fmla="*/ 100668 h 2298583"/>
              <a:gd name="connsiteX64" fmla="*/ 2416029 w 3053593"/>
              <a:gd name="connsiteY64" fmla="*/ 83890 h 2298583"/>
              <a:gd name="connsiteX65" fmla="*/ 2306972 w 3053593"/>
              <a:gd name="connsiteY65" fmla="*/ 67112 h 2298583"/>
              <a:gd name="connsiteX66" fmla="*/ 2248249 w 3053593"/>
              <a:gd name="connsiteY66" fmla="*/ 50334 h 2298583"/>
              <a:gd name="connsiteX67" fmla="*/ 2055303 w 3053593"/>
              <a:gd name="connsiteY67" fmla="*/ 33556 h 2298583"/>
              <a:gd name="connsiteX68" fmla="*/ 1879134 w 3053593"/>
              <a:gd name="connsiteY68" fmla="*/ 25167 h 2298583"/>
              <a:gd name="connsiteX69" fmla="*/ 1845578 w 3053593"/>
              <a:gd name="connsiteY69" fmla="*/ 16778 h 2298583"/>
              <a:gd name="connsiteX70" fmla="*/ 1820411 w 3053593"/>
              <a:gd name="connsiteY70" fmla="*/ 8389 h 2298583"/>
              <a:gd name="connsiteX71" fmla="*/ 1686187 w 3053593"/>
              <a:gd name="connsiteY71" fmla="*/ 0 h 2298583"/>
              <a:gd name="connsiteX72" fmla="*/ 989901 w 3053593"/>
              <a:gd name="connsiteY72" fmla="*/ 8389 h 2298583"/>
              <a:gd name="connsiteX73" fmla="*/ 947956 w 3053593"/>
              <a:gd name="connsiteY73" fmla="*/ 16778 h 2298583"/>
              <a:gd name="connsiteX74" fmla="*/ 780176 w 3053593"/>
              <a:gd name="connsiteY74" fmla="*/ 41945 h 2298583"/>
              <a:gd name="connsiteX75" fmla="*/ 687897 w 3053593"/>
              <a:gd name="connsiteY75" fmla="*/ 67112 h 2298583"/>
              <a:gd name="connsiteX76" fmla="*/ 654341 w 3053593"/>
              <a:gd name="connsiteY76" fmla="*/ 75501 h 2298583"/>
              <a:gd name="connsiteX77" fmla="*/ 629174 w 3053593"/>
              <a:gd name="connsiteY77" fmla="*/ 83890 h 2298583"/>
              <a:gd name="connsiteX78" fmla="*/ 528506 w 3053593"/>
              <a:gd name="connsiteY78" fmla="*/ 100668 h 2298583"/>
              <a:gd name="connsiteX0" fmla="*/ 528506 w 3054155"/>
              <a:gd name="connsiteY0" fmla="*/ 100668 h 2298583"/>
              <a:gd name="connsiteX1" fmla="*/ 226503 w 3054155"/>
              <a:gd name="connsiteY1" fmla="*/ 159391 h 2298583"/>
              <a:gd name="connsiteX2" fmla="*/ 117446 w 3054155"/>
              <a:gd name="connsiteY2" fmla="*/ 218114 h 2298583"/>
              <a:gd name="connsiteX3" fmla="*/ 50334 w 3054155"/>
              <a:gd name="connsiteY3" fmla="*/ 293615 h 2298583"/>
              <a:gd name="connsiteX4" fmla="*/ 23809 w 3054155"/>
              <a:gd name="connsiteY4" fmla="*/ 567484 h 2298583"/>
              <a:gd name="connsiteX5" fmla="*/ 25859 w 3054155"/>
              <a:gd name="connsiteY5" fmla="*/ 757921 h 2298583"/>
              <a:gd name="connsiteX6" fmla="*/ 25167 w 3054155"/>
              <a:gd name="connsiteY6" fmla="*/ 1040235 h 2298583"/>
              <a:gd name="connsiteX7" fmla="*/ 16778 w 3054155"/>
              <a:gd name="connsiteY7" fmla="*/ 1770077 h 2298583"/>
              <a:gd name="connsiteX8" fmla="*/ 8389 w 3054155"/>
              <a:gd name="connsiteY8" fmla="*/ 1812022 h 2298583"/>
              <a:gd name="connsiteX9" fmla="*/ 0 w 3054155"/>
              <a:gd name="connsiteY9" fmla="*/ 1862356 h 2298583"/>
              <a:gd name="connsiteX10" fmla="*/ 8389 w 3054155"/>
              <a:gd name="connsiteY10" fmla="*/ 1996580 h 2298583"/>
              <a:gd name="connsiteX11" fmla="*/ 16778 w 3054155"/>
              <a:gd name="connsiteY11" fmla="*/ 2030136 h 2298583"/>
              <a:gd name="connsiteX12" fmla="*/ 33556 w 3054155"/>
              <a:gd name="connsiteY12" fmla="*/ 2055303 h 2298583"/>
              <a:gd name="connsiteX13" fmla="*/ 134224 w 3054155"/>
              <a:gd name="connsiteY13" fmla="*/ 2122415 h 2298583"/>
              <a:gd name="connsiteX14" fmla="*/ 159391 w 3054155"/>
              <a:gd name="connsiteY14" fmla="*/ 2130804 h 2298583"/>
              <a:gd name="connsiteX15" fmla="*/ 302004 w 3054155"/>
              <a:gd name="connsiteY15" fmla="*/ 2147582 h 2298583"/>
              <a:gd name="connsiteX16" fmla="*/ 1057013 w 3054155"/>
              <a:gd name="connsiteY16" fmla="*/ 2155971 h 2298583"/>
              <a:gd name="connsiteX17" fmla="*/ 1124125 w 3054155"/>
              <a:gd name="connsiteY17" fmla="*/ 2164360 h 2298583"/>
              <a:gd name="connsiteX18" fmla="*/ 1149292 w 3054155"/>
              <a:gd name="connsiteY18" fmla="*/ 2172749 h 2298583"/>
              <a:gd name="connsiteX19" fmla="*/ 1384183 w 3054155"/>
              <a:gd name="connsiteY19" fmla="*/ 2181138 h 2298583"/>
              <a:gd name="connsiteX20" fmla="*/ 1468073 w 3054155"/>
              <a:gd name="connsiteY20" fmla="*/ 2197916 h 2298583"/>
              <a:gd name="connsiteX21" fmla="*/ 1493240 w 3054155"/>
              <a:gd name="connsiteY21" fmla="*/ 2206305 h 2298583"/>
              <a:gd name="connsiteX22" fmla="*/ 1568741 w 3054155"/>
              <a:gd name="connsiteY22" fmla="*/ 2223083 h 2298583"/>
              <a:gd name="connsiteX23" fmla="*/ 1619075 w 3054155"/>
              <a:gd name="connsiteY23" fmla="*/ 2239861 h 2298583"/>
              <a:gd name="connsiteX24" fmla="*/ 1686187 w 3054155"/>
              <a:gd name="connsiteY24" fmla="*/ 2256639 h 2298583"/>
              <a:gd name="connsiteX25" fmla="*/ 1753299 w 3054155"/>
              <a:gd name="connsiteY25" fmla="*/ 2273417 h 2298583"/>
              <a:gd name="connsiteX26" fmla="*/ 1879134 w 3054155"/>
              <a:gd name="connsiteY26" fmla="*/ 2290195 h 2298583"/>
              <a:gd name="connsiteX27" fmla="*/ 1929468 w 3054155"/>
              <a:gd name="connsiteY27" fmla="*/ 2298583 h 2298583"/>
              <a:gd name="connsiteX28" fmla="*/ 2449585 w 3054155"/>
              <a:gd name="connsiteY28" fmla="*/ 2290195 h 2298583"/>
              <a:gd name="connsiteX29" fmla="*/ 2474752 w 3054155"/>
              <a:gd name="connsiteY29" fmla="*/ 2273417 h 2298583"/>
              <a:gd name="connsiteX30" fmla="*/ 2533475 w 3054155"/>
              <a:gd name="connsiteY30" fmla="*/ 2256639 h 2298583"/>
              <a:gd name="connsiteX31" fmla="*/ 2575420 w 3054155"/>
              <a:gd name="connsiteY31" fmla="*/ 2231472 h 2298583"/>
              <a:gd name="connsiteX32" fmla="*/ 2600587 w 3054155"/>
              <a:gd name="connsiteY32" fmla="*/ 2223083 h 2298583"/>
              <a:gd name="connsiteX33" fmla="*/ 2634143 w 3054155"/>
              <a:gd name="connsiteY33" fmla="*/ 2197916 h 2298583"/>
              <a:gd name="connsiteX34" fmla="*/ 2684477 w 3054155"/>
              <a:gd name="connsiteY34" fmla="*/ 2164360 h 2298583"/>
              <a:gd name="connsiteX35" fmla="*/ 2718033 w 3054155"/>
              <a:gd name="connsiteY35" fmla="*/ 2139193 h 2298583"/>
              <a:gd name="connsiteX36" fmla="*/ 2751589 w 3054155"/>
              <a:gd name="connsiteY36" fmla="*/ 2122415 h 2298583"/>
              <a:gd name="connsiteX37" fmla="*/ 2768367 w 3054155"/>
              <a:gd name="connsiteY37" fmla="*/ 2097248 h 2298583"/>
              <a:gd name="connsiteX38" fmla="*/ 2818701 w 3054155"/>
              <a:gd name="connsiteY38" fmla="*/ 2055303 h 2298583"/>
              <a:gd name="connsiteX39" fmla="*/ 2860646 w 3054155"/>
              <a:gd name="connsiteY39" fmla="*/ 1988191 h 2298583"/>
              <a:gd name="connsiteX40" fmla="*/ 2885813 w 3054155"/>
              <a:gd name="connsiteY40" fmla="*/ 1963024 h 2298583"/>
              <a:gd name="connsiteX41" fmla="*/ 2902591 w 3054155"/>
              <a:gd name="connsiteY41" fmla="*/ 1937857 h 2298583"/>
              <a:gd name="connsiteX42" fmla="*/ 2961314 w 3054155"/>
              <a:gd name="connsiteY42" fmla="*/ 1853967 h 2298583"/>
              <a:gd name="connsiteX43" fmla="*/ 2986481 w 3054155"/>
              <a:gd name="connsiteY43" fmla="*/ 1795244 h 2298583"/>
              <a:gd name="connsiteX44" fmla="*/ 3011648 w 3054155"/>
              <a:gd name="connsiteY44" fmla="*/ 1728132 h 2298583"/>
              <a:gd name="connsiteX45" fmla="*/ 3028426 w 3054155"/>
              <a:gd name="connsiteY45" fmla="*/ 1543574 h 2298583"/>
              <a:gd name="connsiteX46" fmla="*/ 3036815 w 3054155"/>
              <a:gd name="connsiteY46" fmla="*/ 1510018 h 2298583"/>
              <a:gd name="connsiteX47" fmla="*/ 3045204 w 3054155"/>
              <a:gd name="connsiteY47" fmla="*/ 1459684 h 2298583"/>
              <a:gd name="connsiteX48" fmla="*/ 3053593 w 3054155"/>
              <a:gd name="connsiteY48" fmla="*/ 1275127 h 2298583"/>
              <a:gd name="connsiteX49" fmla="*/ 3028426 w 3054155"/>
              <a:gd name="connsiteY49" fmla="*/ 587229 h 2298583"/>
              <a:gd name="connsiteX50" fmla="*/ 3020037 w 3054155"/>
              <a:gd name="connsiteY50" fmla="*/ 545284 h 2298583"/>
              <a:gd name="connsiteX51" fmla="*/ 3003259 w 3054155"/>
              <a:gd name="connsiteY51" fmla="*/ 478172 h 2298583"/>
              <a:gd name="connsiteX52" fmla="*/ 2986481 w 3054155"/>
              <a:gd name="connsiteY52" fmla="*/ 427839 h 2298583"/>
              <a:gd name="connsiteX53" fmla="*/ 2961314 w 3054155"/>
              <a:gd name="connsiteY53" fmla="*/ 352338 h 2298583"/>
              <a:gd name="connsiteX54" fmla="*/ 2944536 w 3054155"/>
              <a:gd name="connsiteY54" fmla="*/ 327171 h 2298583"/>
              <a:gd name="connsiteX55" fmla="*/ 2927758 w 3054155"/>
              <a:gd name="connsiteY55" fmla="*/ 293615 h 2298583"/>
              <a:gd name="connsiteX56" fmla="*/ 2877424 w 3054155"/>
              <a:gd name="connsiteY56" fmla="*/ 243281 h 2298583"/>
              <a:gd name="connsiteX57" fmla="*/ 2818701 w 3054155"/>
              <a:gd name="connsiteY57" fmla="*/ 218114 h 2298583"/>
              <a:gd name="connsiteX58" fmla="*/ 2743200 w 3054155"/>
              <a:gd name="connsiteY58" fmla="*/ 192947 h 2298583"/>
              <a:gd name="connsiteX59" fmla="*/ 2650921 w 3054155"/>
              <a:gd name="connsiteY59" fmla="*/ 159391 h 2298583"/>
              <a:gd name="connsiteX60" fmla="*/ 2617365 w 3054155"/>
              <a:gd name="connsiteY60" fmla="*/ 142613 h 2298583"/>
              <a:gd name="connsiteX61" fmla="*/ 2541864 w 3054155"/>
              <a:gd name="connsiteY61" fmla="*/ 117446 h 2298583"/>
              <a:gd name="connsiteX62" fmla="*/ 2449585 w 3054155"/>
              <a:gd name="connsiteY62" fmla="*/ 100668 h 2298583"/>
              <a:gd name="connsiteX63" fmla="*/ 2416029 w 3054155"/>
              <a:gd name="connsiteY63" fmla="*/ 83890 h 2298583"/>
              <a:gd name="connsiteX64" fmla="*/ 2306972 w 3054155"/>
              <a:gd name="connsiteY64" fmla="*/ 67112 h 2298583"/>
              <a:gd name="connsiteX65" fmla="*/ 2248249 w 3054155"/>
              <a:gd name="connsiteY65" fmla="*/ 50334 h 2298583"/>
              <a:gd name="connsiteX66" fmla="*/ 2055303 w 3054155"/>
              <a:gd name="connsiteY66" fmla="*/ 33556 h 2298583"/>
              <a:gd name="connsiteX67" fmla="*/ 1879134 w 3054155"/>
              <a:gd name="connsiteY67" fmla="*/ 25167 h 2298583"/>
              <a:gd name="connsiteX68" fmla="*/ 1845578 w 3054155"/>
              <a:gd name="connsiteY68" fmla="*/ 16778 h 2298583"/>
              <a:gd name="connsiteX69" fmla="*/ 1820411 w 3054155"/>
              <a:gd name="connsiteY69" fmla="*/ 8389 h 2298583"/>
              <a:gd name="connsiteX70" fmla="*/ 1686187 w 3054155"/>
              <a:gd name="connsiteY70" fmla="*/ 0 h 2298583"/>
              <a:gd name="connsiteX71" fmla="*/ 989901 w 3054155"/>
              <a:gd name="connsiteY71" fmla="*/ 8389 h 2298583"/>
              <a:gd name="connsiteX72" fmla="*/ 947956 w 3054155"/>
              <a:gd name="connsiteY72" fmla="*/ 16778 h 2298583"/>
              <a:gd name="connsiteX73" fmla="*/ 780176 w 3054155"/>
              <a:gd name="connsiteY73" fmla="*/ 41945 h 2298583"/>
              <a:gd name="connsiteX74" fmla="*/ 687897 w 3054155"/>
              <a:gd name="connsiteY74" fmla="*/ 67112 h 2298583"/>
              <a:gd name="connsiteX75" fmla="*/ 654341 w 3054155"/>
              <a:gd name="connsiteY75" fmla="*/ 75501 h 2298583"/>
              <a:gd name="connsiteX76" fmla="*/ 629174 w 3054155"/>
              <a:gd name="connsiteY76" fmla="*/ 83890 h 2298583"/>
              <a:gd name="connsiteX77" fmla="*/ 528506 w 3054155"/>
              <a:gd name="connsiteY77" fmla="*/ 100668 h 2298583"/>
              <a:gd name="connsiteX0" fmla="*/ 528506 w 3054623"/>
              <a:gd name="connsiteY0" fmla="*/ 100668 h 2298583"/>
              <a:gd name="connsiteX1" fmla="*/ 226503 w 3054623"/>
              <a:gd name="connsiteY1" fmla="*/ 159391 h 2298583"/>
              <a:gd name="connsiteX2" fmla="*/ 117446 w 3054623"/>
              <a:gd name="connsiteY2" fmla="*/ 218114 h 2298583"/>
              <a:gd name="connsiteX3" fmla="*/ 50334 w 3054623"/>
              <a:gd name="connsiteY3" fmla="*/ 293615 h 2298583"/>
              <a:gd name="connsiteX4" fmla="*/ 23809 w 3054623"/>
              <a:gd name="connsiteY4" fmla="*/ 567484 h 2298583"/>
              <a:gd name="connsiteX5" fmla="*/ 25859 w 3054623"/>
              <a:gd name="connsiteY5" fmla="*/ 757921 h 2298583"/>
              <a:gd name="connsiteX6" fmla="*/ 25167 w 3054623"/>
              <a:gd name="connsiteY6" fmla="*/ 1040235 h 2298583"/>
              <a:gd name="connsiteX7" fmla="*/ 16778 w 3054623"/>
              <a:gd name="connsiteY7" fmla="*/ 1770077 h 2298583"/>
              <a:gd name="connsiteX8" fmla="*/ 8389 w 3054623"/>
              <a:gd name="connsiteY8" fmla="*/ 1812022 h 2298583"/>
              <a:gd name="connsiteX9" fmla="*/ 0 w 3054623"/>
              <a:gd name="connsiteY9" fmla="*/ 1862356 h 2298583"/>
              <a:gd name="connsiteX10" fmla="*/ 8389 w 3054623"/>
              <a:gd name="connsiteY10" fmla="*/ 1996580 h 2298583"/>
              <a:gd name="connsiteX11" fmla="*/ 16778 w 3054623"/>
              <a:gd name="connsiteY11" fmla="*/ 2030136 h 2298583"/>
              <a:gd name="connsiteX12" fmla="*/ 33556 w 3054623"/>
              <a:gd name="connsiteY12" fmla="*/ 2055303 h 2298583"/>
              <a:gd name="connsiteX13" fmla="*/ 134224 w 3054623"/>
              <a:gd name="connsiteY13" fmla="*/ 2122415 h 2298583"/>
              <a:gd name="connsiteX14" fmla="*/ 159391 w 3054623"/>
              <a:gd name="connsiteY14" fmla="*/ 2130804 h 2298583"/>
              <a:gd name="connsiteX15" fmla="*/ 302004 w 3054623"/>
              <a:gd name="connsiteY15" fmla="*/ 2147582 h 2298583"/>
              <a:gd name="connsiteX16" fmla="*/ 1057013 w 3054623"/>
              <a:gd name="connsiteY16" fmla="*/ 2155971 h 2298583"/>
              <a:gd name="connsiteX17" fmla="*/ 1124125 w 3054623"/>
              <a:gd name="connsiteY17" fmla="*/ 2164360 h 2298583"/>
              <a:gd name="connsiteX18" fmla="*/ 1149292 w 3054623"/>
              <a:gd name="connsiteY18" fmla="*/ 2172749 h 2298583"/>
              <a:gd name="connsiteX19" fmla="*/ 1384183 w 3054623"/>
              <a:gd name="connsiteY19" fmla="*/ 2181138 h 2298583"/>
              <a:gd name="connsiteX20" fmla="*/ 1468073 w 3054623"/>
              <a:gd name="connsiteY20" fmla="*/ 2197916 h 2298583"/>
              <a:gd name="connsiteX21" fmla="*/ 1493240 w 3054623"/>
              <a:gd name="connsiteY21" fmla="*/ 2206305 h 2298583"/>
              <a:gd name="connsiteX22" fmla="*/ 1568741 w 3054623"/>
              <a:gd name="connsiteY22" fmla="*/ 2223083 h 2298583"/>
              <a:gd name="connsiteX23" fmla="*/ 1619075 w 3054623"/>
              <a:gd name="connsiteY23" fmla="*/ 2239861 h 2298583"/>
              <a:gd name="connsiteX24" fmla="*/ 1686187 w 3054623"/>
              <a:gd name="connsiteY24" fmla="*/ 2256639 h 2298583"/>
              <a:gd name="connsiteX25" fmla="*/ 1753299 w 3054623"/>
              <a:gd name="connsiteY25" fmla="*/ 2273417 h 2298583"/>
              <a:gd name="connsiteX26" fmla="*/ 1879134 w 3054623"/>
              <a:gd name="connsiteY26" fmla="*/ 2290195 h 2298583"/>
              <a:gd name="connsiteX27" fmla="*/ 1929468 w 3054623"/>
              <a:gd name="connsiteY27" fmla="*/ 2298583 h 2298583"/>
              <a:gd name="connsiteX28" fmla="*/ 2449585 w 3054623"/>
              <a:gd name="connsiteY28" fmla="*/ 2290195 h 2298583"/>
              <a:gd name="connsiteX29" fmla="*/ 2474752 w 3054623"/>
              <a:gd name="connsiteY29" fmla="*/ 2273417 h 2298583"/>
              <a:gd name="connsiteX30" fmla="*/ 2533475 w 3054623"/>
              <a:gd name="connsiteY30" fmla="*/ 2256639 h 2298583"/>
              <a:gd name="connsiteX31" fmla="*/ 2575420 w 3054623"/>
              <a:gd name="connsiteY31" fmla="*/ 2231472 h 2298583"/>
              <a:gd name="connsiteX32" fmla="*/ 2600587 w 3054623"/>
              <a:gd name="connsiteY32" fmla="*/ 2223083 h 2298583"/>
              <a:gd name="connsiteX33" fmla="*/ 2634143 w 3054623"/>
              <a:gd name="connsiteY33" fmla="*/ 2197916 h 2298583"/>
              <a:gd name="connsiteX34" fmla="*/ 2684477 w 3054623"/>
              <a:gd name="connsiteY34" fmla="*/ 2164360 h 2298583"/>
              <a:gd name="connsiteX35" fmla="*/ 2718033 w 3054623"/>
              <a:gd name="connsiteY35" fmla="*/ 2139193 h 2298583"/>
              <a:gd name="connsiteX36" fmla="*/ 2751589 w 3054623"/>
              <a:gd name="connsiteY36" fmla="*/ 2122415 h 2298583"/>
              <a:gd name="connsiteX37" fmla="*/ 2768367 w 3054623"/>
              <a:gd name="connsiteY37" fmla="*/ 2097248 h 2298583"/>
              <a:gd name="connsiteX38" fmla="*/ 2818701 w 3054623"/>
              <a:gd name="connsiteY38" fmla="*/ 2055303 h 2298583"/>
              <a:gd name="connsiteX39" fmla="*/ 2860646 w 3054623"/>
              <a:gd name="connsiteY39" fmla="*/ 1988191 h 2298583"/>
              <a:gd name="connsiteX40" fmla="*/ 2885813 w 3054623"/>
              <a:gd name="connsiteY40" fmla="*/ 1963024 h 2298583"/>
              <a:gd name="connsiteX41" fmla="*/ 2902591 w 3054623"/>
              <a:gd name="connsiteY41" fmla="*/ 1937857 h 2298583"/>
              <a:gd name="connsiteX42" fmla="*/ 2961314 w 3054623"/>
              <a:gd name="connsiteY42" fmla="*/ 1853967 h 2298583"/>
              <a:gd name="connsiteX43" fmla="*/ 2986481 w 3054623"/>
              <a:gd name="connsiteY43" fmla="*/ 1795244 h 2298583"/>
              <a:gd name="connsiteX44" fmla="*/ 3011648 w 3054623"/>
              <a:gd name="connsiteY44" fmla="*/ 1728132 h 2298583"/>
              <a:gd name="connsiteX45" fmla="*/ 3028426 w 3054623"/>
              <a:gd name="connsiteY45" fmla="*/ 1543574 h 2298583"/>
              <a:gd name="connsiteX46" fmla="*/ 3036815 w 3054623"/>
              <a:gd name="connsiteY46" fmla="*/ 1510018 h 2298583"/>
              <a:gd name="connsiteX47" fmla="*/ 3045204 w 3054623"/>
              <a:gd name="connsiteY47" fmla="*/ 1459684 h 2298583"/>
              <a:gd name="connsiteX48" fmla="*/ 3053593 w 3054623"/>
              <a:gd name="connsiteY48" fmla="*/ 1275127 h 2298583"/>
              <a:gd name="connsiteX49" fmla="*/ 3020037 w 3054623"/>
              <a:gd name="connsiteY49" fmla="*/ 545284 h 2298583"/>
              <a:gd name="connsiteX50" fmla="*/ 3003259 w 3054623"/>
              <a:gd name="connsiteY50" fmla="*/ 478172 h 2298583"/>
              <a:gd name="connsiteX51" fmla="*/ 2986481 w 3054623"/>
              <a:gd name="connsiteY51" fmla="*/ 427839 h 2298583"/>
              <a:gd name="connsiteX52" fmla="*/ 2961314 w 3054623"/>
              <a:gd name="connsiteY52" fmla="*/ 352338 h 2298583"/>
              <a:gd name="connsiteX53" fmla="*/ 2944536 w 3054623"/>
              <a:gd name="connsiteY53" fmla="*/ 327171 h 2298583"/>
              <a:gd name="connsiteX54" fmla="*/ 2927758 w 3054623"/>
              <a:gd name="connsiteY54" fmla="*/ 293615 h 2298583"/>
              <a:gd name="connsiteX55" fmla="*/ 2877424 w 3054623"/>
              <a:gd name="connsiteY55" fmla="*/ 243281 h 2298583"/>
              <a:gd name="connsiteX56" fmla="*/ 2818701 w 3054623"/>
              <a:gd name="connsiteY56" fmla="*/ 218114 h 2298583"/>
              <a:gd name="connsiteX57" fmla="*/ 2743200 w 3054623"/>
              <a:gd name="connsiteY57" fmla="*/ 192947 h 2298583"/>
              <a:gd name="connsiteX58" fmla="*/ 2650921 w 3054623"/>
              <a:gd name="connsiteY58" fmla="*/ 159391 h 2298583"/>
              <a:gd name="connsiteX59" fmla="*/ 2617365 w 3054623"/>
              <a:gd name="connsiteY59" fmla="*/ 142613 h 2298583"/>
              <a:gd name="connsiteX60" fmla="*/ 2541864 w 3054623"/>
              <a:gd name="connsiteY60" fmla="*/ 117446 h 2298583"/>
              <a:gd name="connsiteX61" fmla="*/ 2449585 w 3054623"/>
              <a:gd name="connsiteY61" fmla="*/ 100668 h 2298583"/>
              <a:gd name="connsiteX62" fmla="*/ 2416029 w 3054623"/>
              <a:gd name="connsiteY62" fmla="*/ 83890 h 2298583"/>
              <a:gd name="connsiteX63" fmla="*/ 2306972 w 3054623"/>
              <a:gd name="connsiteY63" fmla="*/ 67112 h 2298583"/>
              <a:gd name="connsiteX64" fmla="*/ 2248249 w 3054623"/>
              <a:gd name="connsiteY64" fmla="*/ 50334 h 2298583"/>
              <a:gd name="connsiteX65" fmla="*/ 2055303 w 3054623"/>
              <a:gd name="connsiteY65" fmla="*/ 33556 h 2298583"/>
              <a:gd name="connsiteX66" fmla="*/ 1879134 w 3054623"/>
              <a:gd name="connsiteY66" fmla="*/ 25167 h 2298583"/>
              <a:gd name="connsiteX67" fmla="*/ 1845578 w 3054623"/>
              <a:gd name="connsiteY67" fmla="*/ 16778 h 2298583"/>
              <a:gd name="connsiteX68" fmla="*/ 1820411 w 3054623"/>
              <a:gd name="connsiteY68" fmla="*/ 8389 h 2298583"/>
              <a:gd name="connsiteX69" fmla="*/ 1686187 w 3054623"/>
              <a:gd name="connsiteY69" fmla="*/ 0 h 2298583"/>
              <a:gd name="connsiteX70" fmla="*/ 989901 w 3054623"/>
              <a:gd name="connsiteY70" fmla="*/ 8389 h 2298583"/>
              <a:gd name="connsiteX71" fmla="*/ 947956 w 3054623"/>
              <a:gd name="connsiteY71" fmla="*/ 16778 h 2298583"/>
              <a:gd name="connsiteX72" fmla="*/ 780176 w 3054623"/>
              <a:gd name="connsiteY72" fmla="*/ 41945 h 2298583"/>
              <a:gd name="connsiteX73" fmla="*/ 687897 w 3054623"/>
              <a:gd name="connsiteY73" fmla="*/ 67112 h 2298583"/>
              <a:gd name="connsiteX74" fmla="*/ 654341 w 3054623"/>
              <a:gd name="connsiteY74" fmla="*/ 75501 h 2298583"/>
              <a:gd name="connsiteX75" fmla="*/ 629174 w 3054623"/>
              <a:gd name="connsiteY75" fmla="*/ 83890 h 2298583"/>
              <a:gd name="connsiteX76" fmla="*/ 528506 w 3054623"/>
              <a:gd name="connsiteY76" fmla="*/ 100668 h 2298583"/>
              <a:gd name="connsiteX0" fmla="*/ 528506 w 3055679"/>
              <a:gd name="connsiteY0" fmla="*/ 100668 h 2298583"/>
              <a:gd name="connsiteX1" fmla="*/ 226503 w 3055679"/>
              <a:gd name="connsiteY1" fmla="*/ 159391 h 2298583"/>
              <a:gd name="connsiteX2" fmla="*/ 117446 w 3055679"/>
              <a:gd name="connsiteY2" fmla="*/ 218114 h 2298583"/>
              <a:gd name="connsiteX3" fmla="*/ 50334 w 3055679"/>
              <a:gd name="connsiteY3" fmla="*/ 293615 h 2298583"/>
              <a:gd name="connsiteX4" fmla="*/ 23809 w 3055679"/>
              <a:gd name="connsiteY4" fmla="*/ 567484 h 2298583"/>
              <a:gd name="connsiteX5" fmla="*/ 25859 w 3055679"/>
              <a:gd name="connsiteY5" fmla="*/ 757921 h 2298583"/>
              <a:gd name="connsiteX6" fmla="*/ 25167 w 3055679"/>
              <a:gd name="connsiteY6" fmla="*/ 1040235 h 2298583"/>
              <a:gd name="connsiteX7" fmla="*/ 16778 w 3055679"/>
              <a:gd name="connsiteY7" fmla="*/ 1770077 h 2298583"/>
              <a:gd name="connsiteX8" fmla="*/ 8389 w 3055679"/>
              <a:gd name="connsiteY8" fmla="*/ 1812022 h 2298583"/>
              <a:gd name="connsiteX9" fmla="*/ 0 w 3055679"/>
              <a:gd name="connsiteY9" fmla="*/ 1862356 h 2298583"/>
              <a:gd name="connsiteX10" fmla="*/ 8389 w 3055679"/>
              <a:gd name="connsiteY10" fmla="*/ 1996580 h 2298583"/>
              <a:gd name="connsiteX11" fmla="*/ 16778 w 3055679"/>
              <a:gd name="connsiteY11" fmla="*/ 2030136 h 2298583"/>
              <a:gd name="connsiteX12" fmla="*/ 33556 w 3055679"/>
              <a:gd name="connsiteY12" fmla="*/ 2055303 h 2298583"/>
              <a:gd name="connsiteX13" fmla="*/ 134224 w 3055679"/>
              <a:gd name="connsiteY13" fmla="*/ 2122415 h 2298583"/>
              <a:gd name="connsiteX14" fmla="*/ 159391 w 3055679"/>
              <a:gd name="connsiteY14" fmla="*/ 2130804 h 2298583"/>
              <a:gd name="connsiteX15" fmla="*/ 302004 w 3055679"/>
              <a:gd name="connsiteY15" fmla="*/ 2147582 h 2298583"/>
              <a:gd name="connsiteX16" fmla="*/ 1057013 w 3055679"/>
              <a:gd name="connsiteY16" fmla="*/ 2155971 h 2298583"/>
              <a:gd name="connsiteX17" fmla="*/ 1124125 w 3055679"/>
              <a:gd name="connsiteY17" fmla="*/ 2164360 h 2298583"/>
              <a:gd name="connsiteX18" fmla="*/ 1149292 w 3055679"/>
              <a:gd name="connsiteY18" fmla="*/ 2172749 h 2298583"/>
              <a:gd name="connsiteX19" fmla="*/ 1384183 w 3055679"/>
              <a:gd name="connsiteY19" fmla="*/ 2181138 h 2298583"/>
              <a:gd name="connsiteX20" fmla="*/ 1468073 w 3055679"/>
              <a:gd name="connsiteY20" fmla="*/ 2197916 h 2298583"/>
              <a:gd name="connsiteX21" fmla="*/ 1493240 w 3055679"/>
              <a:gd name="connsiteY21" fmla="*/ 2206305 h 2298583"/>
              <a:gd name="connsiteX22" fmla="*/ 1568741 w 3055679"/>
              <a:gd name="connsiteY22" fmla="*/ 2223083 h 2298583"/>
              <a:gd name="connsiteX23" fmla="*/ 1619075 w 3055679"/>
              <a:gd name="connsiteY23" fmla="*/ 2239861 h 2298583"/>
              <a:gd name="connsiteX24" fmla="*/ 1686187 w 3055679"/>
              <a:gd name="connsiteY24" fmla="*/ 2256639 h 2298583"/>
              <a:gd name="connsiteX25" fmla="*/ 1753299 w 3055679"/>
              <a:gd name="connsiteY25" fmla="*/ 2273417 h 2298583"/>
              <a:gd name="connsiteX26" fmla="*/ 1879134 w 3055679"/>
              <a:gd name="connsiteY26" fmla="*/ 2290195 h 2298583"/>
              <a:gd name="connsiteX27" fmla="*/ 1929468 w 3055679"/>
              <a:gd name="connsiteY27" fmla="*/ 2298583 h 2298583"/>
              <a:gd name="connsiteX28" fmla="*/ 2449585 w 3055679"/>
              <a:gd name="connsiteY28" fmla="*/ 2290195 h 2298583"/>
              <a:gd name="connsiteX29" fmla="*/ 2474752 w 3055679"/>
              <a:gd name="connsiteY29" fmla="*/ 2273417 h 2298583"/>
              <a:gd name="connsiteX30" fmla="*/ 2533475 w 3055679"/>
              <a:gd name="connsiteY30" fmla="*/ 2256639 h 2298583"/>
              <a:gd name="connsiteX31" fmla="*/ 2575420 w 3055679"/>
              <a:gd name="connsiteY31" fmla="*/ 2231472 h 2298583"/>
              <a:gd name="connsiteX32" fmla="*/ 2600587 w 3055679"/>
              <a:gd name="connsiteY32" fmla="*/ 2223083 h 2298583"/>
              <a:gd name="connsiteX33" fmla="*/ 2634143 w 3055679"/>
              <a:gd name="connsiteY33" fmla="*/ 2197916 h 2298583"/>
              <a:gd name="connsiteX34" fmla="*/ 2684477 w 3055679"/>
              <a:gd name="connsiteY34" fmla="*/ 2164360 h 2298583"/>
              <a:gd name="connsiteX35" fmla="*/ 2718033 w 3055679"/>
              <a:gd name="connsiteY35" fmla="*/ 2139193 h 2298583"/>
              <a:gd name="connsiteX36" fmla="*/ 2751589 w 3055679"/>
              <a:gd name="connsiteY36" fmla="*/ 2122415 h 2298583"/>
              <a:gd name="connsiteX37" fmla="*/ 2768367 w 3055679"/>
              <a:gd name="connsiteY37" fmla="*/ 2097248 h 2298583"/>
              <a:gd name="connsiteX38" fmla="*/ 2818701 w 3055679"/>
              <a:gd name="connsiteY38" fmla="*/ 2055303 h 2298583"/>
              <a:gd name="connsiteX39" fmla="*/ 2860646 w 3055679"/>
              <a:gd name="connsiteY39" fmla="*/ 1988191 h 2298583"/>
              <a:gd name="connsiteX40" fmla="*/ 2885813 w 3055679"/>
              <a:gd name="connsiteY40" fmla="*/ 1963024 h 2298583"/>
              <a:gd name="connsiteX41" fmla="*/ 2902591 w 3055679"/>
              <a:gd name="connsiteY41" fmla="*/ 1937857 h 2298583"/>
              <a:gd name="connsiteX42" fmla="*/ 2961314 w 3055679"/>
              <a:gd name="connsiteY42" fmla="*/ 1853967 h 2298583"/>
              <a:gd name="connsiteX43" fmla="*/ 2986481 w 3055679"/>
              <a:gd name="connsiteY43" fmla="*/ 1795244 h 2298583"/>
              <a:gd name="connsiteX44" fmla="*/ 3011648 w 3055679"/>
              <a:gd name="connsiteY44" fmla="*/ 1728132 h 2298583"/>
              <a:gd name="connsiteX45" fmla="*/ 3028426 w 3055679"/>
              <a:gd name="connsiteY45" fmla="*/ 1543574 h 2298583"/>
              <a:gd name="connsiteX46" fmla="*/ 3036815 w 3055679"/>
              <a:gd name="connsiteY46" fmla="*/ 1510018 h 2298583"/>
              <a:gd name="connsiteX47" fmla="*/ 3045204 w 3055679"/>
              <a:gd name="connsiteY47" fmla="*/ 1459684 h 2298583"/>
              <a:gd name="connsiteX48" fmla="*/ 3053593 w 3055679"/>
              <a:gd name="connsiteY48" fmla="*/ 1275127 h 2298583"/>
              <a:gd name="connsiteX49" fmla="*/ 3003259 w 3055679"/>
              <a:gd name="connsiteY49" fmla="*/ 478172 h 2298583"/>
              <a:gd name="connsiteX50" fmla="*/ 2986481 w 3055679"/>
              <a:gd name="connsiteY50" fmla="*/ 427839 h 2298583"/>
              <a:gd name="connsiteX51" fmla="*/ 2961314 w 3055679"/>
              <a:gd name="connsiteY51" fmla="*/ 352338 h 2298583"/>
              <a:gd name="connsiteX52" fmla="*/ 2944536 w 3055679"/>
              <a:gd name="connsiteY52" fmla="*/ 327171 h 2298583"/>
              <a:gd name="connsiteX53" fmla="*/ 2927758 w 3055679"/>
              <a:gd name="connsiteY53" fmla="*/ 293615 h 2298583"/>
              <a:gd name="connsiteX54" fmla="*/ 2877424 w 3055679"/>
              <a:gd name="connsiteY54" fmla="*/ 243281 h 2298583"/>
              <a:gd name="connsiteX55" fmla="*/ 2818701 w 3055679"/>
              <a:gd name="connsiteY55" fmla="*/ 218114 h 2298583"/>
              <a:gd name="connsiteX56" fmla="*/ 2743200 w 3055679"/>
              <a:gd name="connsiteY56" fmla="*/ 192947 h 2298583"/>
              <a:gd name="connsiteX57" fmla="*/ 2650921 w 3055679"/>
              <a:gd name="connsiteY57" fmla="*/ 159391 h 2298583"/>
              <a:gd name="connsiteX58" fmla="*/ 2617365 w 3055679"/>
              <a:gd name="connsiteY58" fmla="*/ 142613 h 2298583"/>
              <a:gd name="connsiteX59" fmla="*/ 2541864 w 3055679"/>
              <a:gd name="connsiteY59" fmla="*/ 117446 h 2298583"/>
              <a:gd name="connsiteX60" fmla="*/ 2449585 w 3055679"/>
              <a:gd name="connsiteY60" fmla="*/ 100668 h 2298583"/>
              <a:gd name="connsiteX61" fmla="*/ 2416029 w 3055679"/>
              <a:gd name="connsiteY61" fmla="*/ 83890 h 2298583"/>
              <a:gd name="connsiteX62" fmla="*/ 2306972 w 3055679"/>
              <a:gd name="connsiteY62" fmla="*/ 67112 h 2298583"/>
              <a:gd name="connsiteX63" fmla="*/ 2248249 w 3055679"/>
              <a:gd name="connsiteY63" fmla="*/ 50334 h 2298583"/>
              <a:gd name="connsiteX64" fmla="*/ 2055303 w 3055679"/>
              <a:gd name="connsiteY64" fmla="*/ 33556 h 2298583"/>
              <a:gd name="connsiteX65" fmla="*/ 1879134 w 3055679"/>
              <a:gd name="connsiteY65" fmla="*/ 25167 h 2298583"/>
              <a:gd name="connsiteX66" fmla="*/ 1845578 w 3055679"/>
              <a:gd name="connsiteY66" fmla="*/ 16778 h 2298583"/>
              <a:gd name="connsiteX67" fmla="*/ 1820411 w 3055679"/>
              <a:gd name="connsiteY67" fmla="*/ 8389 h 2298583"/>
              <a:gd name="connsiteX68" fmla="*/ 1686187 w 3055679"/>
              <a:gd name="connsiteY68" fmla="*/ 0 h 2298583"/>
              <a:gd name="connsiteX69" fmla="*/ 989901 w 3055679"/>
              <a:gd name="connsiteY69" fmla="*/ 8389 h 2298583"/>
              <a:gd name="connsiteX70" fmla="*/ 947956 w 3055679"/>
              <a:gd name="connsiteY70" fmla="*/ 16778 h 2298583"/>
              <a:gd name="connsiteX71" fmla="*/ 780176 w 3055679"/>
              <a:gd name="connsiteY71" fmla="*/ 41945 h 2298583"/>
              <a:gd name="connsiteX72" fmla="*/ 687897 w 3055679"/>
              <a:gd name="connsiteY72" fmla="*/ 67112 h 2298583"/>
              <a:gd name="connsiteX73" fmla="*/ 654341 w 3055679"/>
              <a:gd name="connsiteY73" fmla="*/ 75501 h 2298583"/>
              <a:gd name="connsiteX74" fmla="*/ 629174 w 3055679"/>
              <a:gd name="connsiteY74" fmla="*/ 83890 h 2298583"/>
              <a:gd name="connsiteX75" fmla="*/ 528506 w 3055679"/>
              <a:gd name="connsiteY75" fmla="*/ 100668 h 2298583"/>
              <a:gd name="connsiteX0" fmla="*/ 528506 w 3056813"/>
              <a:gd name="connsiteY0" fmla="*/ 100668 h 2298583"/>
              <a:gd name="connsiteX1" fmla="*/ 226503 w 3056813"/>
              <a:gd name="connsiteY1" fmla="*/ 159391 h 2298583"/>
              <a:gd name="connsiteX2" fmla="*/ 117446 w 3056813"/>
              <a:gd name="connsiteY2" fmla="*/ 218114 h 2298583"/>
              <a:gd name="connsiteX3" fmla="*/ 50334 w 3056813"/>
              <a:gd name="connsiteY3" fmla="*/ 293615 h 2298583"/>
              <a:gd name="connsiteX4" fmla="*/ 23809 w 3056813"/>
              <a:gd name="connsiteY4" fmla="*/ 567484 h 2298583"/>
              <a:gd name="connsiteX5" fmla="*/ 25859 w 3056813"/>
              <a:gd name="connsiteY5" fmla="*/ 757921 h 2298583"/>
              <a:gd name="connsiteX6" fmla="*/ 25167 w 3056813"/>
              <a:gd name="connsiteY6" fmla="*/ 1040235 h 2298583"/>
              <a:gd name="connsiteX7" fmla="*/ 16778 w 3056813"/>
              <a:gd name="connsiteY7" fmla="*/ 1770077 h 2298583"/>
              <a:gd name="connsiteX8" fmla="*/ 8389 w 3056813"/>
              <a:gd name="connsiteY8" fmla="*/ 1812022 h 2298583"/>
              <a:gd name="connsiteX9" fmla="*/ 0 w 3056813"/>
              <a:gd name="connsiteY9" fmla="*/ 1862356 h 2298583"/>
              <a:gd name="connsiteX10" fmla="*/ 8389 w 3056813"/>
              <a:gd name="connsiteY10" fmla="*/ 1996580 h 2298583"/>
              <a:gd name="connsiteX11" fmla="*/ 16778 w 3056813"/>
              <a:gd name="connsiteY11" fmla="*/ 2030136 h 2298583"/>
              <a:gd name="connsiteX12" fmla="*/ 33556 w 3056813"/>
              <a:gd name="connsiteY12" fmla="*/ 2055303 h 2298583"/>
              <a:gd name="connsiteX13" fmla="*/ 134224 w 3056813"/>
              <a:gd name="connsiteY13" fmla="*/ 2122415 h 2298583"/>
              <a:gd name="connsiteX14" fmla="*/ 159391 w 3056813"/>
              <a:gd name="connsiteY14" fmla="*/ 2130804 h 2298583"/>
              <a:gd name="connsiteX15" fmla="*/ 302004 w 3056813"/>
              <a:gd name="connsiteY15" fmla="*/ 2147582 h 2298583"/>
              <a:gd name="connsiteX16" fmla="*/ 1057013 w 3056813"/>
              <a:gd name="connsiteY16" fmla="*/ 2155971 h 2298583"/>
              <a:gd name="connsiteX17" fmla="*/ 1124125 w 3056813"/>
              <a:gd name="connsiteY17" fmla="*/ 2164360 h 2298583"/>
              <a:gd name="connsiteX18" fmla="*/ 1149292 w 3056813"/>
              <a:gd name="connsiteY18" fmla="*/ 2172749 h 2298583"/>
              <a:gd name="connsiteX19" fmla="*/ 1384183 w 3056813"/>
              <a:gd name="connsiteY19" fmla="*/ 2181138 h 2298583"/>
              <a:gd name="connsiteX20" fmla="*/ 1468073 w 3056813"/>
              <a:gd name="connsiteY20" fmla="*/ 2197916 h 2298583"/>
              <a:gd name="connsiteX21" fmla="*/ 1493240 w 3056813"/>
              <a:gd name="connsiteY21" fmla="*/ 2206305 h 2298583"/>
              <a:gd name="connsiteX22" fmla="*/ 1568741 w 3056813"/>
              <a:gd name="connsiteY22" fmla="*/ 2223083 h 2298583"/>
              <a:gd name="connsiteX23" fmla="*/ 1619075 w 3056813"/>
              <a:gd name="connsiteY23" fmla="*/ 2239861 h 2298583"/>
              <a:gd name="connsiteX24" fmla="*/ 1686187 w 3056813"/>
              <a:gd name="connsiteY24" fmla="*/ 2256639 h 2298583"/>
              <a:gd name="connsiteX25" fmla="*/ 1753299 w 3056813"/>
              <a:gd name="connsiteY25" fmla="*/ 2273417 h 2298583"/>
              <a:gd name="connsiteX26" fmla="*/ 1879134 w 3056813"/>
              <a:gd name="connsiteY26" fmla="*/ 2290195 h 2298583"/>
              <a:gd name="connsiteX27" fmla="*/ 1929468 w 3056813"/>
              <a:gd name="connsiteY27" fmla="*/ 2298583 h 2298583"/>
              <a:gd name="connsiteX28" fmla="*/ 2449585 w 3056813"/>
              <a:gd name="connsiteY28" fmla="*/ 2290195 h 2298583"/>
              <a:gd name="connsiteX29" fmla="*/ 2474752 w 3056813"/>
              <a:gd name="connsiteY29" fmla="*/ 2273417 h 2298583"/>
              <a:gd name="connsiteX30" fmla="*/ 2533475 w 3056813"/>
              <a:gd name="connsiteY30" fmla="*/ 2256639 h 2298583"/>
              <a:gd name="connsiteX31" fmla="*/ 2575420 w 3056813"/>
              <a:gd name="connsiteY31" fmla="*/ 2231472 h 2298583"/>
              <a:gd name="connsiteX32" fmla="*/ 2600587 w 3056813"/>
              <a:gd name="connsiteY32" fmla="*/ 2223083 h 2298583"/>
              <a:gd name="connsiteX33" fmla="*/ 2634143 w 3056813"/>
              <a:gd name="connsiteY33" fmla="*/ 2197916 h 2298583"/>
              <a:gd name="connsiteX34" fmla="*/ 2684477 w 3056813"/>
              <a:gd name="connsiteY34" fmla="*/ 2164360 h 2298583"/>
              <a:gd name="connsiteX35" fmla="*/ 2718033 w 3056813"/>
              <a:gd name="connsiteY35" fmla="*/ 2139193 h 2298583"/>
              <a:gd name="connsiteX36" fmla="*/ 2751589 w 3056813"/>
              <a:gd name="connsiteY36" fmla="*/ 2122415 h 2298583"/>
              <a:gd name="connsiteX37" fmla="*/ 2768367 w 3056813"/>
              <a:gd name="connsiteY37" fmla="*/ 2097248 h 2298583"/>
              <a:gd name="connsiteX38" fmla="*/ 2818701 w 3056813"/>
              <a:gd name="connsiteY38" fmla="*/ 2055303 h 2298583"/>
              <a:gd name="connsiteX39" fmla="*/ 2860646 w 3056813"/>
              <a:gd name="connsiteY39" fmla="*/ 1988191 h 2298583"/>
              <a:gd name="connsiteX40" fmla="*/ 2885813 w 3056813"/>
              <a:gd name="connsiteY40" fmla="*/ 1963024 h 2298583"/>
              <a:gd name="connsiteX41" fmla="*/ 2902591 w 3056813"/>
              <a:gd name="connsiteY41" fmla="*/ 1937857 h 2298583"/>
              <a:gd name="connsiteX42" fmla="*/ 2961314 w 3056813"/>
              <a:gd name="connsiteY42" fmla="*/ 1853967 h 2298583"/>
              <a:gd name="connsiteX43" fmla="*/ 2986481 w 3056813"/>
              <a:gd name="connsiteY43" fmla="*/ 1795244 h 2298583"/>
              <a:gd name="connsiteX44" fmla="*/ 3011648 w 3056813"/>
              <a:gd name="connsiteY44" fmla="*/ 1728132 h 2298583"/>
              <a:gd name="connsiteX45" fmla="*/ 3028426 w 3056813"/>
              <a:gd name="connsiteY45" fmla="*/ 1543574 h 2298583"/>
              <a:gd name="connsiteX46" fmla="*/ 3036815 w 3056813"/>
              <a:gd name="connsiteY46" fmla="*/ 1510018 h 2298583"/>
              <a:gd name="connsiteX47" fmla="*/ 3045204 w 3056813"/>
              <a:gd name="connsiteY47" fmla="*/ 1459684 h 2298583"/>
              <a:gd name="connsiteX48" fmla="*/ 3053593 w 3056813"/>
              <a:gd name="connsiteY48" fmla="*/ 1275127 h 2298583"/>
              <a:gd name="connsiteX49" fmla="*/ 2986481 w 3056813"/>
              <a:gd name="connsiteY49" fmla="*/ 427839 h 2298583"/>
              <a:gd name="connsiteX50" fmla="*/ 2961314 w 3056813"/>
              <a:gd name="connsiteY50" fmla="*/ 352338 h 2298583"/>
              <a:gd name="connsiteX51" fmla="*/ 2944536 w 3056813"/>
              <a:gd name="connsiteY51" fmla="*/ 327171 h 2298583"/>
              <a:gd name="connsiteX52" fmla="*/ 2927758 w 3056813"/>
              <a:gd name="connsiteY52" fmla="*/ 293615 h 2298583"/>
              <a:gd name="connsiteX53" fmla="*/ 2877424 w 3056813"/>
              <a:gd name="connsiteY53" fmla="*/ 243281 h 2298583"/>
              <a:gd name="connsiteX54" fmla="*/ 2818701 w 3056813"/>
              <a:gd name="connsiteY54" fmla="*/ 218114 h 2298583"/>
              <a:gd name="connsiteX55" fmla="*/ 2743200 w 3056813"/>
              <a:gd name="connsiteY55" fmla="*/ 192947 h 2298583"/>
              <a:gd name="connsiteX56" fmla="*/ 2650921 w 3056813"/>
              <a:gd name="connsiteY56" fmla="*/ 159391 h 2298583"/>
              <a:gd name="connsiteX57" fmla="*/ 2617365 w 3056813"/>
              <a:gd name="connsiteY57" fmla="*/ 142613 h 2298583"/>
              <a:gd name="connsiteX58" fmla="*/ 2541864 w 3056813"/>
              <a:gd name="connsiteY58" fmla="*/ 117446 h 2298583"/>
              <a:gd name="connsiteX59" fmla="*/ 2449585 w 3056813"/>
              <a:gd name="connsiteY59" fmla="*/ 100668 h 2298583"/>
              <a:gd name="connsiteX60" fmla="*/ 2416029 w 3056813"/>
              <a:gd name="connsiteY60" fmla="*/ 83890 h 2298583"/>
              <a:gd name="connsiteX61" fmla="*/ 2306972 w 3056813"/>
              <a:gd name="connsiteY61" fmla="*/ 67112 h 2298583"/>
              <a:gd name="connsiteX62" fmla="*/ 2248249 w 3056813"/>
              <a:gd name="connsiteY62" fmla="*/ 50334 h 2298583"/>
              <a:gd name="connsiteX63" fmla="*/ 2055303 w 3056813"/>
              <a:gd name="connsiteY63" fmla="*/ 33556 h 2298583"/>
              <a:gd name="connsiteX64" fmla="*/ 1879134 w 3056813"/>
              <a:gd name="connsiteY64" fmla="*/ 25167 h 2298583"/>
              <a:gd name="connsiteX65" fmla="*/ 1845578 w 3056813"/>
              <a:gd name="connsiteY65" fmla="*/ 16778 h 2298583"/>
              <a:gd name="connsiteX66" fmla="*/ 1820411 w 3056813"/>
              <a:gd name="connsiteY66" fmla="*/ 8389 h 2298583"/>
              <a:gd name="connsiteX67" fmla="*/ 1686187 w 3056813"/>
              <a:gd name="connsiteY67" fmla="*/ 0 h 2298583"/>
              <a:gd name="connsiteX68" fmla="*/ 989901 w 3056813"/>
              <a:gd name="connsiteY68" fmla="*/ 8389 h 2298583"/>
              <a:gd name="connsiteX69" fmla="*/ 947956 w 3056813"/>
              <a:gd name="connsiteY69" fmla="*/ 16778 h 2298583"/>
              <a:gd name="connsiteX70" fmla="*/ 780176 w 3056813"/>
              <a:gd name="connsiteY70" fmla="*/ 41945 h 2298583"/>
              <a:gd name="connsiteX71" fmla="*/ 687897 w 3056813"/>
              <a:gd name="connsiteY71" fmla="*/ 67112 h 2298583"/>
              <a:gd name="connsiteX72" fmla="*/ 654341 w 3056813"/>
              <a:gd name="connsiteY72" fmla="*/ 75501 h 2298583"/>
              <a:gd name="connsiteX73" fmla="*/ 629174 w 3056813"/>
              <a:gd name="connsiteY73" fmla="*/ 83890 h 2298583"/>
              <a:gd name="connsiteX74" fmla="*/ 528506 w 3056813"/>
              <a:gd name="connsiteY74" fmla="*/ 100668 h 2298583"/>
              <a:gd name="connsiteX0" fmla="*/ 528506 w 3056813"/>
              <a:gd name="connsiteY0" fmla="*/ 100668 h 2298583"/>
              <a:gd name="connsiteX1" fmla="*/ 226503 w 3056813"/>
              <a:gd name="connsiteY1" fmla="*/ 159391 h 2298583"/>
              <a:gd name="connsiteX2" fmla="*/ 117446 w 3056813"/>
              <a:gd name="connsiteY2" fmla="*/ 218114 h 2298583"/>
              <a:gd name="connsiteX3" fmla="*/ 50334 w 3056813"/>
              <a:gd name="connsiteY3" fmla="*/ 293615 h 2298583"/>
              <a:gd name="connsiteX4" fmla="*/ 23809 w 3056813"/>
              <a:gd name="connsiteY4" fmla="*/ 567484 h 2298583"/>
              <a:gd name="connsiteX5" fmla="*/ 25859 w 3056813"/>
              <a:gd name="connsiteY5" fmla="*/ 757921 h 2298583"/>
              <a:gd name="connsiteX6" fmla="*/ 25167 w 3056813"/>
              <a:gd name="connsiteY6" fmla="*/ 1040235 h 2298583"/>
              <a:gd name="connsiteX7" fmla="*/ 16778 w 3056813"/>
              <a:gd name="connsiteY7" fmla="*/ 1770077 h 2298583"/>
              <a:gd name="connsiteX8" fmla="*/ 8389 w 3056813"/>
              <a:gd name="connsiteY8" fmla="*/ 1812022 h 2298583"/>
              <a:gd name="connsiteX9" fmla="*/ 0 w 3056813"/>
              <a:gd name="connsiteY9" fmla="*/ 1862356 h 2298583"/>
              <a:gd name="connsiteX10" fmla="*/ 8389 w 3056813"/>
              <a:gd name="connsiteY10" fmla="*/ 1996580 h 2298583"/>
              <a:gd name="connsiteX11" fmla="*/ 16778 w 3056813"/>
              <a:gd name="connsiteY11" fmla="*/ 2030136 h 2298583"/>
              <a:gd name="connsiteX12" fmla="*/ 33556 w 3056813"/>
              <a:gd name="connsiteY12" fmla="*/ 2055303 h 2298583"/>
              <a:gd name="connsiteX13" fmla="*/ 134224 w 3056813"/>
              <a:gd name="connsiteY13" fmla="*/ 2122415 h 2298583"/>
              <a:gd name="connsiteX14" fmla="*/ 159391 w 3056813"/>
              <a:gd name="connsiteY14" fmla="*/ 2130804 h 2298583"/>
              <a:gd name="connsiteX15" fmla="*/ 302004 w 3056813"/>
              <a:gd name="connsiteY15" fmla="*/ 2147582 h 2298583"/>
              <a:gd name="connsiteX16" fmla="*/ 1057013 w 3056813"/>
              <a:gd name="connsiteY16" fmla="*/ 2155971 h 2298583"/>
              <a:gd name="connsiteX17" fmla="*/ 1124125 w 3056813"/>
              <a:gd name="connsiteY17" fmla="*/ 2164360 h 2298583"/>
              <a:gd name="connsiteX18" fmla="*/ 1149292 w 3056813"/>
              <a:gd name="connsiteY18" fmla="*/ 2172749 h 2298583"/>
              <a:gd name="connsiteX19" fmla="*/ 1384183 w 3056813"/>
              <a:gd name="connsiteY19" fmla="*/ 2181138 h 2298583"/>
              <a:gd name="connsiteX20" fmla="*/ 1468073 w 3056813"/>
              <a:gd name="connsiteY20" fmla="*/ 2197916 h 2298583"/>
              <a:gd name="connsiteX21" fmla="*/ 1493240 w 3056813"/>
              <a:gd name="connsiteY21" fmla="*/ 2206305 h 2298583"/>
              <a:gd name="connsiteX22" fmla="*/ 1568741 w 3056813"/>
              <a:gd name="connsiteY22" fmla="*/ 2223083 h 2298583"/>
              <a:gd name="connsiteX23" fmla="*/ 1619075 w 3056813"/>
              <a:gd name="connsiteY23" fmla="*/ 2239861 h 2298583"/>
              <a:gd name="connsiteX24" fmla="*/ 1686187 w 3056813"/>
              <a:gd name="connsiteY24" fmla="*/ 2256639 h 2298583"/>
              <a:gd name="connsiteX25" fmla="*/ 1753299 w 3056813"/>
              <a:gd name="connsiteY25" fmla="*/ 2273417 h 2298583"/>
              <a:gd name="connsiteX26" fmla="*/ 1879134 w 3056813"/>
              <a:gd name="connsiteY26" fmla="*/ 2290195 h 2298583"/>
              <a:gd name="connsiteX27" fmla="*/ 1929468 w 3056813"/>
              <a:gd name="connsiteY27" fmla="*/ 2298583 h 2298583"/>
              <a:gd name="connsiteX28" fmla="*/ 2449585 w 3056813"/>
              <a:gd name="connsiteY28" fmla="*/ 2290195 h 2298583"/>
              <a:gd name="connsiteX29" fmla="*/ 2474752 w 3056813"/>
              <a:gd name="connsiteY29" fmla="*/ 2273417 h 2298583"/>
              <a:gd name="connsiteX30" fmla="*/ 2533475 w 3056813"/>
              <a:gd name="connsiteY30" fmla="*/ 2256639 h 2298583"/>
              <a:gd name="connsiteX31" fmla="*/ 2575420 w 3056813"/>
              <a:gd name="connsiteY31" fmla="*/ 2231472 h 2298583"/>
              <a:gd name="connsiteX32" fmla="*/ 2600587 w 3056813"/>
              <a:gd name="connsiteY32" fmla="*/ 2223083 h 2298583"/>
              <a:gd name="connsiteX33" fmla="*/ 2634143 w 3056813"/>
              <a:gd name="connsiteY33" fmla="*/ 2197916 h 2298583"/>
              <a:gd name="connsiteX34" fmla="*/ 2684477 w 3056813"/>
              <a:gd name="connsiteY34" fmla="*/ 2164360 h 2298583"/>
              <a:gd name="connsiteX35" fmla="*/ 2718033 w 3056813"/>
              <a:gd name="connsiteY35" fmla="*/ 2139193 h 2298583"/>
              <a:gd name="connsiteX36" fmla="*/ 2751589 w 3056813"/>
              <a:gd name="connsiteY36" fmla="*/ 2122415 h 2298583"/>
              <a:gd name="connsiteX37" fmla="*/ 2768367 w 3056813"/>
              <a:gd name="connsiteY37" fmla="*/ 2097248 h 2298583"/>
              <a:gd name="connsiteX38" fmla="*/ 2818701 w 3056813"/>
              <a:gd name="connsiteY38" fmla="*/ 2055303 h 2298583"/>
              <a:gd name="connsiteX39" fmla="*/ 2860646 w 3056813"/>
              <a:gd name="connsiteY39" fmla="*/ 1988191 h 2298583"/>
              <a:gd name="connsiteX40" fmla="*/ 2885813 w 3056813"/>
              <a:gd name="connsiteY40" fmla="*/ 1963024 h 2298583"/>
              <a:gd name="connsiteX41" fmla="*/ 2902591 w 3056813"/>
              <a:gd name="connsiteY41" fmla="*/ 1937857 h 2298583"/>
              <a:gd name="connsiteX42" fmla="*/ 2961314 w 3056813"/>
              <a:gd name="connsiteY42" fmla="*/ 1853967 h 2298583"/>
              <a:gd name="connsiteX43" fmla="*/ 2986481 w 3056813"/>
              <a:gd name="connsiteY43" fmla="*/ 1795244 h 2298583"/>
              <a:gd name="connsiteX44" fmla="*/ 3011648 w 3056813"/>
              <a:gd name="connsiteY44" fmla="*/ 1728132 h 2298583"/>
              <a:gd name="connsiteX45" fmla="*/ 3028426 w 3056813"/>
              <a:gd name="connsiteY45" fmla="*/ 1543574 h 2298583"/>
              <a:gd name="connsiteX46" fmla="*/ 3036815 w 3056813"/>
              <a:gd name="connsiteY46" fmla="*/ 1510018 h 2298583"/>
              <a:gd name="connsiteX47" fmla="*/ 3045204 w 3056813"/>
              <a:gd name="connsiteY47" fmla="*/ 1459684 h 2298583"/>
              <a:gd name="connsiteX48" fmla="*/ 3053593 w 3056813"/>
              <a:gd name="connsiteY48" fmla="*/ 1275127 h 2298583"/>
              <a:gd name="connsiteX49" fmla="*/ 2986481 w 3056813"/>
              <a:gd name="connsiteY49" fmla="*/ 427839 h 2298583"/>
              <a:gd name="connsiteX50" fmla="*/ 2944536 w 3056813"/>
              <a:gd name="connsiteY50" fmla="*/ 327171 h 2298583"/>
              <a:gd name="connsiteX51" fmla="*/ 2927758 w 3056813"/>
              <a:gd name="connsiteY51" fmla="*/ 293615 h 2298583"/>
              <a:gd name="connsiteX52" fmla="*/ 2877424 w 3056813"/>
              <a:gd name="connsiteY52" fmla="*/ 243281 h 2298583"/>
              <a:gd name="connsiteX53" fmla="*/ 2818701 w 3056813"/>
              <a:gd name="connsiteY53" fmla="*/ 218114 h 2298583"/>
              <a:gd name="connsiteX54" fmla="*/ 2743200 w 3056813"/>
              <a:gd name="connsiteY54" fmla="*/ 192947 h 2298583"/>
              <a:gd name="connsiteX55" fmla="*/ 2650921 w 3056813"/>
              <a:gd name="connsiteY55" fmla="*/ 159391 h 2298583"/>
              <a:gd name="connsiteX56" fmla="*/ 2617365 w 3056813"/>
              <a:gd name="connsiteY56" fmla="*/ 142613 h 2298583"/>
              <a:gd name="connsiteX57" fmla="*/ 2541864 w 3056813"/>
              <a:gd name="connsiteY57" fmla="*/ 117446 h 2298583"/>
              <a:gd name="connsiteX58" fmla="*/ 2449585 w 3056813"/>
              <a:gd name="connsiteY58" fmla="*/ 100668 h 2298583"/>
              <a:gd name="connsiteX59" fmla="*/ 2416029 w 3056813"/>
              <a:gd name="connsiteY59" fmla="*/ 83890 h 2298583"/>
              <a:gd name="connsiteX60" fmla="*/ 2306972 w 3056813"/>
              <a:gd name="connsiteY60" fmla="*/ 67112 h 2298583"/>
              <a:gd name="connsiteX61" fmla="*/ 2248249 w 3056813"/>
              <a:gd name="connsiteY61" fmla="*/ 50334 h 2298583"/>
              <a:gd name="connsiteX62" fmla="*/ 2055303 w 3056813"/>
              <a:gd name="connsiteY62" fmla="*/ 33556 h 2298583"/>
              <a:gd name="connsiteX63" fmla="*/ 1879134 w 3056813"/>
              <a:gd name="connsiteY63" fmla="*/ 25167 h 2298583"/>
              <a:gd name="connsiteX64" fmla="*/ 1845578 w 3056813"/>
              <a:gd name="connsiteY64" fmla="*/ 16778 h 2298583"/>
              <a:gd name="connsiteX65" fmla="*/ 1820411 w 3056813"/>
              <a:gd name="connsiteY65" fmla="*/ 8389 h 2298583"/>
              <a:gd name="connsiteX66" fmla="*/ 1686187 w 3056813"/>
              <a:gd name="connsiteY66" fmla="*/ 0 h 2298583"/>
              <a:gd name="connsiteX67" fmla="*/ 989901 w 3056813"/>
              <a:gd name="connsiteY67" fmla="*/ 8389 h 2298583"/>
              <a:gd name="connsiteX68" fmla="*/ 947956 w 3056813"/>
              <a:gd name="connsiteY68" fmla="*/ 16778 h 2298583"/>
              <a:gd name="connsiteX69" fmla="*/ 780176 w 3056813"/>
              <a:gd name="connsiteY69" fmla="*/ 41945 h 2298583"/>
              <a:gd name="connsiteX70" fmla="*/ 687897 w 3056813"/>
              <a:gd name="connsiteY70" fmla="*/ 67112 h 2298583"/>
              <a:gd name="connsiteX71" fmla="*/ 654341 w 3056813"/>
              <a:gd name="connsiteY71" fmla="*/ 75501 h 2298583"/>
              <a:gd name="connsiteX72" fmla="*/ 629174 w 3056813"/>
              <a:gd name="connsiteY72" fmla="*/ 83890 h 2298583"/>
              <a:gd name="connsiteX73" fmla="*/ 528506 w 3056813"/>
              <a:gd name="connsiteY73" fmla="*/ 100668 h 2298583"/>
              <a:gd name="connsiteX0" fmla="*/ 528506 w 3056813"/>
              <a:gd name="connsiteY0" fmla="*/ 100668 h 2298583"/>
              <a:gd name="connsiteX1" fmla="*/ 226503 w 3056813"/>
              <a:gd name="connsiteY1" fmla="*/ 159391 h 2298583"/>
              <a:gd name="connsiteX2" fmla="*/ 117446 w 3056813"/>
              <a:gd name="connsiteY2" fmla="*/ 218114 h 2298583"/>
              <a:gd name="connsiteX3" fmla="*/ 50334 w 3056813"/>
              <a:gd name="connsiteY3" fmla="*/ 293615 h 2298583"/>
              <a:gd name="connsiteX4" fmla="*/ 23809 w 3056813"/>
              <a:gd name="connsiteY4" fmla="*/ 567484 h 2298583"/>
              <a:gd name="connsiteX5" fmla="*/ 25859 w 3056813"/>
              <a:gd name="connsiteY5" fmla="*/ 757921 h 2298583"/>
              <a:gd name="connsiteX6" fmla="*/ 25167 w 3056813"/>
              <a:gd name="connsiteY6" fmla="*/ 1040235 h 2298583"/>
              <a:gd name="connsiteX7" fmla="*/ 16778 w 3056813"/>
              <a:gd name="connsiteY7" fmla="*/ 1770077 h 2298583"/>
              <a:gd name="connsiteX8" fmla="*/ 8389 w 3056813"/>
              <a:gd name="connsiteY8" fmla="*/ 1812022 h 2298583"/>
              <a:gd name="connsiteX9" fmla="*/ 0 w 3056813"/>
              <a:gd name="connsiteY9" fmla="*/ 1862356 h 2298583"/>
              <a:gd name="connsiteX10" fmla="*/ 8389 w 3056813"/>
              <a:gd name="connsiteY10" fmla="*/ 1996580 h 2298583"/>
              <a:gd name="connsiteX11" fmla="*/ 16778 w 3056813"/>
              <a:gd name="connsiteY11" fmla="*/ 2030136 h 2298583"/>
              <a:gd name="connsiteX12" fmla="*/ 33556 w 3056813"/>
              <a:gd name="connsiteY12" fmla="*/ 2055303 h 2298583"/>
              <a:gd name="connsiteX13" fmla="*/ 134224 w 3056813"/>
              <a:gd name="connsiteY13" fmla="*/ 2122415 h 2298583"/>
              <a:gd name="connsiteX14" fmla="*/ 159391 w 3056813"/>
              <a:gd name="connsiteY14" fmla="*/ 2130804 h 2298583"/>
              <a:gd name="connsiteX15" fmla="*/ 302004 w 3056813"/>
              <a:gd name="connsiteY15" fmla="*/ 2147582 h 2298583"/>
              <a:gd name="connsiteX16" fmla="*/ 1057013 w 3056813"/>
              <a:gd name="connsiteY16" fmla="*/ 2155971 h 2298583"/>
              <a:gd name="connsiteX17" fmla="*/ 1124125 w 3056813"/>
              <a:gd name="connsiteY17" fmla="*/ 2164360 h 2298583"/>
              <a:gd name="connsiteX18" fmla="*/ 1149292 w 3056813"/>
              <a:gd name="connsiteY18" fmla="*/ 2172749 h 2298583"/>
              <a:gd name="connsiteX19" fmla="*/ 1384183 w 3056813"/>
              <a:gd name="connsiteY19" fmla="*/ 2181138 h 2298583"/>
              <a:gd name="connsiteX20" fmla="*/ 1468073 w 3056813"/>
              <a:gd name="connsiteY20" fmla="*/ 2197916 h 2298583"/>
              <a:gd name="connsiteX21" fmla="*/ 1493240 w 3056813"/>
              <a:gd name="connsiteY21" fmla="*/ 2206305 h 2298583"/>
              <a:gd name="connsiteX22" fmla="*/ 1568741 w 3056813"/>
              <a:gd name="connsiteY22" fmla="*/ 2223083 h 2298583"/>
              <a:gd name="connsiteX23" fmla="*/ 1619075 w 3056813"/>
              <a:gd name="connsiteY23" fmla="*/ 2239861 h 2298583"/>
              <a:gd name="connsiteX24" fmla="*/ 1686187 w 3056813"/>
              <a:gd name="connsiteY24" fmla="*/ 2256639 h 2298583"/>
              <a:gd name="connsiteX25" fmla="*/ 1753299 w 3056813"/>
              <a:gd name="connsiteY25" fmla="*/ 2273417 h 2298583"/>
              <a:gd name="connsiteX26" fmla="*/ 1879134 w 3056813"/>
              <a:gd name="connsiteY26" fmla="*/ 2290195 h 2298583"/>
              <a:gd name="connsiteX27" fmla="*/ 1929468 w 3056813"/>
              <a:gd name="connsiteY27" fmla="*/ 2298583 h 2298583"/>
              <a:gd name="connsiteX28" fmla="*/ 2449585 w 3056813"/>
              <a:gd name="connsiteY28" fmla="*/ 2290195 h 2298583"/>
              <a:gd name="connsiteX29" fmla="*/ 2474752 w 3056813"/>
              <a:gd name="connsiteY29" fmla="*/ 2273417 h 2298583"/>
              <a:gd name="connsiteX30" fmla="*/ 2533475 w 3056813"/>
              <a:gd name="connsiteY30" fmla="*/ 2256639 h 2298583"/>
              <a:gd name="connsiteX31" fmla="*/ 2575420 w 3056813"/>
              <a:gd name="connsiteY31" fmla="*/ 2231472 h 2298583"/>
              <a:gd name="connsiteX32" fmla="*/ 2600587 w 3056813"/>
              <a:gd name="connsiteY32" fmla="*/ 2223083 h 2298583"/>
              <a:gd name="connsiteX33" fmla="*/ 2634143 w 3056813"/>
              <a:gd name="connsiteY33" fmla="*/ 2197916 h 2298583"/>
              <a:gd name="connsiteX34" fmla="*/ 2684477 w 3056813"/>
              <a:gd name="connsiteY34" fmla="*/ 2164360 h 2298583"/>
              <a:gd name="connsiteX35" fmla="*/ 2718033 w 3056813"/>
              <a:gd name="connsiteY35" fmla="*/ 2139193 h 2298583"/>
              <a:gd name="connsiteX36" fmla="*/ 2751589 w 3056813"/>
              <a:gd name="connsiteY36" fmla="*/ 2122415 h 2298583"/>
              <a:gd name="connsiteX37" fmla="*/ 2768367 w 3056813"/>
              <a:gd name="connsiteY37" fmla="*/ 2097248 h 2298583"/>
              <a:gd name="connsiteX38" fmla="*/ 2818701 w 3056813"/>
              <a:gd name="connsiteY38" fmla="*/ 2055303 h 2298583"/>
              <a:gd name="connsiteX39" fmla="*/ 2860646 w 3056813"/>
              <a:gd name="connsiteY39" fmla="*/ 1988191 h 2298583"/>
              <a:gd name="connsiteX40" fmla="*/ 2885813 w 3056813"/>
              <a:gd name="connsiteY40" fmla="*/ 1963024 h 2298583"/>
              <a:gd name="connsiteX41" fmla="*/ 2902591 w 3056813"/>
              <a:gd name="connsiteY41" fmla="*/ 1937857 h 2298583"/>
              <a:gd name="connsiteX42" fmla="*/ 2961314 w 3056813"/>
              <a:gd name="connsiteY42" fmla="*/ 1853967 h 2298583"/>
              <a:gd name="connsiteX43" fmla="*/ 2986481 w 3056813"/>
              <a:gd name="connsiteY43" fmla="*/ 1795244 h 2298583"/>
              <a:gd name="connsiteX44" fmla="*/ 3011648 w 3056813"/>
              <a:gd name="connsiteY44" fmla="*/ 1728132 h 2298583"/>
              <a:gd name="connsiteX45" fmla="*/ 3028426 w 3056813"/>
              <a:gd name="connsiteY45" fmla="*/ 1543574 h 2298583"/>
              <a:gd name="connsiteX46" fmla="*/ 3036815 w 3056813"/>
              <a:gd name="connsiteY46" fmla="*/ 1510018 h 2298583"/>
              <a:gd name="connsiteX47" fmla="*/ 3045204 w 3056813"/>
              <a:gd name="connsiteY47" fmla="*/ 1459684 h 2298583"/>
              <a:gd name="connsiteX48" fmla="*/ 3053593 w 3056813"/>
              <a:gd name="connsiteY48" fmla="*/ 1275127 h 2298583"/>
              <a:gd name="connsiteX49" fmla="*/ 2986481 w 3056813"/>
              <a:gd name="connsiteY49" fmla="*/ 427839 h 2298583"/>
              <a:gd name="connsiteX50" fmla="*/ 2927758 w 3056813"/>
              <a:gd name="connsiteY50" fmla="*/ 293615 h 2298583"/>
              <a:gd name="connsiteX51" fmla="*/ 2877424 w 3056813"/>
              <a:gd name="connsiteY51" fmla="*/ 243281 h 2298583"/>
              <a:gd name="connsiteX52" fmla="*/ 2818701 w 3056813"/>
              <a:gd name="connsiteY52" fmla="*/ 218114 h 2298583"/>
              <a:gd name="connsiteX53" fmla="*/ 2743200 w 3056813"/>
              <a:gd name="connsiteY53" fmla="*/ 192947 h 2298583"/>
              <a:gd name="connsiteX54" fmla="*/ 2650921 w 3056813"/>
              <a:gd name="connsiteY54" fmla="*/ 159391 h 2298583"/>
              <a:gd name="connsiteX55" fmla="*/ 2617365 w 3056813"/>
              <a:gd name="connsiteY55" fmla="*/ 142613 h 2298583"/>
              <a:gd name="connsiteX56" fmla="*/ 2541864 w 3056813"/>
              <a:gd name="connsiteY56" fmla="*/ 117446 h 2298583"/>
              <a:gd name="connsiteX57" fmla="*/ 2449585 w 3056813"/>
              <a:gd name="connsiteY57" fmla="*/ 100668 h 2298583"/>
              <a:gd name="connsiteX58" fmla="*/ 2416029 w 3056813"/>
              <a:gd name="connsiteY58" fmla="*/ 83890 h 2298583"/>
              <a:gd name="connsiteX59" fmla="*/ 2306972 w 3056813"/>
              <a:gd name="connsiteY59" fmla="*/ 67112 h 2298583"/>
              <a:gd name="connsiteX60" fmla="*/ 2248249 w 3056813"/>
              <a:gd name="connsiteY60" fmla="*/ 50334 h 2298583"/>
              <a:gd name="connsiteX61" fmla="*/ 2055303 w 3056813"/>
              <a:gd name="connsiteY61" fmla="*/ 33556 h 2298583"/>
              <a:gd name="connsiteX62" fmla="*/ 1879134 w 3056813"/>
              <a:gd name="connsiteY62" fmla="*/ 25167 h 2298583"/>
              <a:gd name="connsiteX63" fmla="*/ 1845578 w 3056813"/>
              <a:gd name="connsiteY63" fmla="*/ 16778 h 2298583"/>
              <a:gd name="connsiteX64" fmla="*/ 1820411 w 3056813"/>
              <a:gd name="connsiteY64" fmla="*/ 8389 h 2298583"/>
              <a:gd name="connsiteX65" fmla="*/ 1686187 w 3056813"/>
              <a:gd name="connsiteY65" fmla="*/ 0 h 2298583"/>
              <a:gd name="connsiteX66" fmla="*/ 989901 w 3056813"/>
              <a:gd name="connsiteY66" fmla="*/ 8389 h 2298583"/>
              <a:gd name="connsiteX67" fmla="*/ 947956 w 3056813"/>
              <a:gd name="connsiteY67" fmla="*/ 16778 h 2298583"/>
              <a:gd name="connsiteX68" fmla="*/ 780176 w 3056813"/>
              <a:gd name="connsiteY68" fmla="*/ 41945 h 2298583"/>
              <a:gd name="connsiteX69" fmla="*/ 687897 w 3056813"/>
              <a:gd name="connsiteY69" fmla="*/ 67112 h 2298583"/>
              <a:gd name="connsiteX70" fmla="*/ 654341 w 3056813"/>
              <a:gd name="connsiteY70" fmla="*/ 75501 h 2298583"/>
              <a:gd name="connsiteX71" fmla="*/ 629174 w 3056813"/>
              <a:gd name="connsiteY71" fmla="*/ 83890 h 2298583"/>
              <a:gd name="connsiteX72" fmla="*/ 528506 w 3056813"/>
              <a:gd name="connsiteY72" fmla="*/ 100668 h 2298583"/>
              <a:gd name="connsiteX0" fmla="*/ 528506 w 3056813"/>
              <a:gd name="connsiteY0" fmla="*/ 100668 h 2298583"/>
              <a:gd name="connsiteX1" fmla="*/ 226503 w 3056813"/>
              <a:gd name="connsiteY1" fmla="*/ 159391 h 2298583"/>
              <a:gd name="connsiteX2" fmla="*/ 117446 w 3056813"/>
              <a:gd name="connsiteY2" fmla="*/ 218114 h 2298583"/>
              <a:gd name="connsiteX3" fmla="*/ 50334 w 3056813"/>
              <a:gd name="connsiteY3" fmla="*/ 293615 h 2298583"/>
              <a:gd name="connsiteX4" fmla="*/ 23809 w 3056813"/>
              <a:gd name="connsiteY4" fmla="*/ 567484 h 2298583"/>
              <a:gd name="connsiteX5" fmla="*/ 25859 w 3056813"/>
              <a:gd name="connsiteY5" fmla="*/ 757921 h 2298583"/>
              <a:gd name="connsiteX6" fmla="*/ 25167 w 3056813"/>
              <a:gd name="connsiteY6" fmla="*/ 1040235 h 2298583"/>
              <a:gd name="connsiteX7" fmla="*/ 16778 w 3056813"/>
              <a:gd name="connsiteY7" fmla="*/ 1770077 h 2298583"/>
              <a:gd name="connsiteX8" fmla="*/ 8389 w 3056813"/>
              <a:gd name="connsiteY8" fmla="*/ 1812022 h 2298583"/>
              <a:gd name="connsiteX9" fmla="*/ 0 w 3056813"/>
              <a:gd name="connsiteY9" fmla="*/ 1862356 h 2298583"/>
              <a:gd name="connsiteX10" fmla="*/ 8389 w 3056813"/>
              <a:gd name="connsiteY10" fmla="*/ 1996580 h 2298583"/>
              <a:gd name="connsiteX11" fmla="*/ 16778 w 3056813"/>
              <a:gd name="connsiteY11" fmla="*/ 2030136 h 2298583"/>
              <a:gd name="connsiteX12" fmla="*/ 33556 w 3056813"/>
              <a:gd name="connsiteY12" fmla="*/ 2055303 h 2298583"/>
              <a:gd name="connsiteX13" fmla="*/ 134224 w 3056813"/>
              <a:gd name="connsiteY13" fmla="*/ 2122415 h 2298583"/>
              <a:gd name="connsiteX14" fmla="*/ 159391 w 3056813"/>
              <a:gd name="connsiteY14" fmla="*/ 2130804 h 2298583"/>
              <a:gd name="connsiteX15" fmla="*/ 302004 w 3056813"/>
              <a:gd name="connsiteY15" fmla="*/ 2147582 h 2298583"/>
              <a:gd name="connsiteX16" fmla="*/ 1057013 w 3056813"/>
              <a:gd name="connsiteY16" fmla="*/ 2155971 h 2298583"/>
              <a:gd name="connsiteX17" fmla="*/ 1124125 w 3056813"/>
              <a:gd name="connsiteY17" fmla="*/ 2164360 h 2298583"/>
              <a:gd name="connsiteX18" fmla="*/ 1149292 w 3056813"/>
              <a:gd name="connsiteY18" fmla="*/ 2172749 h 2298583"/>
              <a:gd name="connsiteX19" fmla="*/ 1384183 w 3056813"/>
              <a:gd name="connsiteY19" fmla="*/ 2181138 h 2298583"/>
              <a:gd name="connsiteX20" fmla="*/ 1468073 w 3056813"/>
              <a:gd name="connsiteY20" fmla="*/ 2197916 h 2298583"/>
              <a:gd name="connsiteX21" fmla="*/ 1493240 w 3056813"/>
              <a:gd name="connsiteY21" fmla="*/ 2206305 h 2298583"/>
              <a:gd name="connsiteX22" fmla="*/ 1568741 w 3056813"/>
              <a:gd name="connsiteY22" fmla="*/ 2223083 h 2298583"/>
              <a:gd name="connsiteX23" fmla="*/ 1619075 w 3056813"/>
              <a:gd name="connsiteY23" fmla="*/ 2239861 h 2298583"/>
              <a:gd name="connsiteX24" fmla="*/ 1686187 w 3056813"/>
              <a:gd name="connsiteY24" fmla="*/ 2256639 h 2298583"/>
              <a:gd name="connsiteX25" fmla="*/ 1753299 w 3056813"/>
              <a:gd name="connsiteY25" fmla="*/ 2273417 h 2298583"/>
              <a:gd name="connsiteX26" fmla="*/ 1879134 w 3056813"/>
              <a:gd name="connsiteY26" fmla="*/ 2290195 h 2298583"/>
              <a:gd name="connsiteX27" fmla="*/ 1929468 w 3056813"/>
              <a:gd name="connsiteY27" fmla="*/ 2298583 h 2298583"/>
              <a:gd name="connsiteX28" fmla="*/ 2449585 w 3056813"/>
              <a:gd name="connsiteY28" fmla="*/ 2290195 h 2298583"/>
              <a:gd name="connsiteX29" fmla="*/ 2474752 w 3056813"/>
              <a:gd name="connsiteY29" fmla="*/ 2273417 h 2298583"/>
              <a:gd name="connsiteX30" fmla="*/ 2533475 w 3056813"/>
              <a:gd name="connsiteY30" fmla="*/ 2256639 h 2298583"/>
              <a:gd name="connsiteX31" fmla="*/ 2575420 w 3056813"/>
              <a:gd name="connsiteY31" fmla="*/ 2231472 h 2298583"/>
              <a:gd name="connsiteX32" fmla="*/ 2600587 w 3056813"/>
              <a:gd name="connsiteY32" fmla="*/ 2223083 h 2298583"/>
              <a:gd name="connsiteX33" fmla="*/ 2634143 w 3056813"/>
              <a:gd name="connsiteY33" fmla="*/ 2197916 h 2298583"/>
              <a:gd name="connsiteX34" fmla="*/ 2684477 w 3056813"/>
              <a:gd name="connsiteY34" fmla="*/ 2164360 h 2298583"/>
              <a:gd name="connsiteX35" fmla="*/ 2718033 w 3056813"/>
              <a:gd name="connsiteY35" fmla="*/ 2139193 h 2298583"/>
              <a:gd name="connsiteX36" fmla="*/ 2751589 w 3056813"/>
              <a:gd name="connsiteY36" fmla="*/ 2122415 h 2298583"/>
              <a:gd name="connsiteX37" fmla="*/ 2768367 w 3056813"/>
              <a:gd name="connsiteY37" fmla="*/ 2097248 h 2298583"/>
              <a:gd name="connsiteX38" fmla="*/ 2818701 w 3056813"/>
              <a:gd name="connsiteY38" fmla="*/ 2055303 h 2298583"/>
              <a:gd name="connsiteX39" fmla="*/ 2860646 w 3056813"/>
              <a:gd name="connsiteY39" fmla="*/ 1988191 h 2298583"/>
              <a:gd name="connsiteX40" fmla="*/ 2885813 w 3056813"/>
              <a:gd name="connsiteY40" fmla="*/ 1963024 h 2298583"/>
              <a:gd name="connsiteX41" fmla="*/ 2902591 w 3056813"/>
              <a:gd name="connsiteY41" fmla="*/ 1937857 h 2298583"/>
              <a:gd name="connsiteX42" fmla="*/ 2961314 w 3056813"/>
              <a:gd name="connsiteY42" fmla="*/ 1853967 h 2298583"/>
              <a:gd name="connsiteX43" fmla="*/ 2986481 w 3056813"/>
              <a:gd name="connsiteY43" fmla="*/ 1795244 h 2298583"/>
              <a:gd name="connsiteX44" fmla="*/ 3011648 w 3056813"/>
              <a:gd name="connsiteY44" fmla="*/ 1728132 h 2298583"/>
              <a:gd name="connsiteX45" fmla="*/ 3028426 w 3056813"/>
              <a:gd name="connsiteY45" fmla="*/ 1543574 h 2298583"/>
              <a:gd name="connsiteX46" fmla="*/ 3036815 w 3056813"/>
              <a:gd name="connsiteY46" fmla="*/ 1510018 h 2298583"/>
              <a:gd name="connsiteX47" fmla="*/ 3045204 w 3056813"/>
              <a:gd name="connsiteY47" fmla="*/ 1459684 h 2298583"/>
              <a:gd name="connsiteX48" fmla="*/ 3053593 w 3056813"/>
              <a:gd name="connsiteY48" fmla="*/ 1275127 h 2298583"/>
              <a:gd name="connsiteX49" fmla="*/ 2986481 w 3056813"/>
              <a:gd name="connsiteY49" fmla="*/ 427839 h 2298583"/>
              <a:gd name="connsiteX50" fmla="*/ 2877424 w 3056813"/>
              <a:gd name="connsiteY50" fmla="*/ 243281 h 2298583"/>
              <a:gd name="connsiteX51" fmla="*/ 2818701 w 3056813"/>
              <a:gd name="connsiteY51" fmla="*/ 218114 h 2298583"/>
              <a:gd name="connsiteX52" fmla="*/ 2743200 w 3056813"/>
              <a:gd name="connsiteY52" fmla="*/ 192947 h 2298583"/>
              <a:gd name="connsiteX53" fmla="*/ 2650921 w 3056813"/>
              <a:gd name="connsiteY53" fmla="*/ 159391 h 2298583"/>
              <a:gd name="connsiteX54" fmla="*/ 2617365 w 3056813"/>
              <a:gd name="connsiteY54" fmla="*/ 142613 h 2298583"/>
              <a:gd name="connsiteX55" fmla="*/ 2541864 w 3056813"/>
              <a:gd name="connsiteY55" fmla="*/ 117446 h 2298583"/>
              <a:gd name="connsiteX56" fmla="*/ 2449585 w 3056813"/>
              <a:gd name="connsiteY56" fmla="*/ 100668 h 2298583"/>
              <a:gd name="connsiteX57" fmla="*/ 2416029 w 3056813"/>
              <a:gd name="connsiteY57" fmla="*/ 83890 h 2298583"/>
              <a:gd name="connsiteX58" fmla="*/ 2306972 w 3056813"/>
              <a:gd name="connsiteY58" fmla="*/ 67112 h 2298583"/>
              <a:gd name="connsiteX59" fmla="*/ 2248249 w 3056813"/>
              <a:gd name="connsiteY59" fmla="*/ 50334 h 2298583"/>
              <a:gd name="connsiteX60" fmla="*/ 2055303 w 3056813"/>
              <a:gd name="connsiteY60" fmla="*/ 33556 h 2298583"/>
              <a:gd name="connsiteX61" fmla="*/ 1879134 w 3056813"/>
              <a:gd name="connsiteY61" fmla="*/ 25167 h 2298583"/>
              <a:gd name="connsiteX62" fmla="*/ 1845578 w 3056813"/>
              <a:gd name="connsiteY62" fmla="*/ 16778 h 2298583"/>
              <a:gd name="connsiteX63" fmla="*/ 1820411 w 3056813"/>
              <a:gd name="connsiteY63" fmla="*/ 8389 h 2298583"/>
              <a:gd name="connsiteX64" fmla="*/ 1686187 w 3056813"/>
              <a:gd name="connsiteY64" fmla="*/ 0 h 2298583"/>
              <a:gd name="connsiteX65" fmla="*/ 989901 w 3056813"/>
              <a:gd name="connsiteY65" fmla="*/ 8389 h 2298583"/>
              <a:gd name="connsiteX66" fmla="*/ 947956 w 3056813"/>
              <a:gd name="connsiteY66" fmla="*/ 16778 h 2298583"/>
              <a:gd name="connsiteX67" fmla="*/ 780176 w 3056813"/>
              <a:gd name="connsiteY67" fmla="*/ 41945 h 2298583"/>
              <a:gd name="connsiteX68" fmla="*/ 687897 w 3056813"/>
              <a:gd name="connsiteY68" fmla="*/ 67112 h 2298583"/>
              <a:gd name="connsiteX69" fmla="*/ 654341 w 3056813"/>
              <a:gd name="connsiteY69" fmla="*/ 75501 h 2298583"/>
              <a:gd name="connsiteX70" fmla="*/ 629174 w 3056813"/>
              <a:gd name="connsiteY70" fmla="*/ 83890 h 2298583"/>
              <a:gd name="connsiteX71" fmla="*/ 528506 w 3056813"/>
              <a:gd name="connsiteY71" fmla="*/ 100668 h 2298583"/>
              <a:gd name="connsiteX0" fmla="*/ 528506 w 3055554"/>
              <a:gd name="connsiteY0" fmla="*/ 100668 h 2298583"/>
              <a:gd name="connsiteX1" fmla="*/ 226503 w 3055554"/>
              <a:gd name="connsiteY1" fmla="*/ 159391 h 2298583"/>
              <a:gd name="connsiteX2" fmla="*/ 117446 w 3055554"/>
              <a:gd name="connsiteY2" fmla="*/ 218114 h 2298583"/>
              <a:gd name="connsiteX3" fmla="*/ 50334 w 3055554"/>
              <a:gd name="connsiteY3" fmla="*/ 293615 h 2298583"/>
              <a:gd name="connsiteX4" fmla="*/ 23809 w 3055554"/>
              <a:gd name="connsiteY4" fmla="*/ 567484 h 2298583"/>
              <a:gd name="connsiteX5" fmla="*/ 25859 w 3055554"/>
              <a:gd name="connsiteY5" fmla="*/ 757921 h 2298583"/>
              <a:gd name="connsiteX6" fmla="*/ 25167 w 3055554"/>
              <a:gd name="connsiteY6" fmla="*/ 1040235 h 2298583"/>
              <a:gd name="connsiteX7" fmla="*/ 16778 w 3055554"/>
              <a:gd name="connsiteY7" fmla="*/ 1770077 h 2298583"/>
              <a:gd name="connsiteX8" fmla="*/ 8389 w 3055554"/>
              <a:gd name="connsiteY8" fmla="*/ 1812022 h 2298583"/>
              <a:gd name="connsiteX9" fmla="*/ 0 w 3055554"/>
              <a:gd name="connsiteY9" fmla="*/ 1862356 h 2298583"/>
              <a:gd name="connsiteX10" fmla="*/ 8389 w 3055554"/>
              <a:gd name="connsiteY10" fmla="*/ 1996580 h 2298583"/>
              <a:gd name="connsiteX11" fmla="*/ 16778 w 3055554"/>
              <a:gd name="connsiteY11" fmla="*/ 2030136 h 2298583"/>
              <a:gd name="connsiteX12" fmla="*/ 33556 w 3055554"/>
              <a:gd name="connsiteY12" fmla="*/ 2055303 h 2298583"/>
              <a:gd name="connsiteX13" fmla="*/ 134224 w 3055554"/>
              <a:gd name="connsiteY13" fmla="*/ 2122415 h 2298583"/>
              <a:gd name="connsiteX14" fmla="*/ 159391 w 3055554"/>
              <a:gd name="connsiteY14" fmla="*/ 2130804 h 2298583"/>
              <a:gd name="connsiteX15" fmla="*/ 302004 w 3055554"/>
              <a:gd name="connsiteY15" fmla="*/ 2147582 h 2298583"/>
              <a:gd name="connsiteX16" fmla="*/ 1057013 w 3055554"/>
              <a:gd name="connsiteY16" fmla="*/ 2155971 h 2298583"/>
              <a:gd name="connsiteX17" fmla="*/ 1124125 w 3055554"/>
              <a:gd name="connsiteY17" fmla="*/ 2164360 h 2298583"/>
              <a:gd name="connsiteX18" fmla="*/ 1149292 w 3055554"/>
              <a:gd name="connsiteY18" fmla="*/ 2172749 h 2298583"/>
              <a:gd name="connsiteX19" fmla="*/ 1384183 w 3055554"/>
              <a:gd name="connsiteY19" fmla="*/ 2181138 h 2298583"/>
              <a:gd name="connsiteX20" fmla="*/ 1468073 w 3055554"/>
              <a:gd name="connsiteY20" fmla="*/ 2197916 h 2298583"/>
              <a:gd name="connsiteX21" fmla="*/ 1493240 w 3055554"/>
              <a:gd name="connsiteY21" fmla="*/ 2206305 h 2298583"/>
              <a:gd name="connsiteX22" fmla="*/ 1568741 w 3055554"/>
              <a:gd name="connsiteY22" fmla="*/ 2223083 h 2298583"/>
              <a:gd name="connsiteX23" fmla="*/ 1619075 w 3055554"/>
              <a:gd name="connsiteY23" fmla="*/ 2239861 h 2298583"/>
              <a:gd name="connsiteX24" fmla="*/ 1686187 w 3055554"/>
              <a:gd name="connsiteY24" fmla="*/ 2256639 h 2298583"/>
              <a:gd name="connsiteX25" fmla="*/ 1753299 w 3055554"/>
              <a:gd name="connsiteY25" fmla="*/ 2273417 h 2298583"/>
              <a:gd name="connsiteX26" fmla="*/ 1879134 w 3055554"/>
              <a:gd name="connsiteY26" fmla="*/ 2290195 h 2298583"/>
              <a:gd name="connsiteX27" fmla="*/ 1929468 w 3055554"/>
              <a:gd name="connsiteY27" fmla="*/ 2298583 h 2298583"/>
              <a:gd name="connsiteX28" fmla="*/ 2449585 w 3055554"/>
              <a:gd name="connsiteY28" fmla="*/ 2290195 h 2298583"/>
              <a:gd name="connsiteX29" fmla="*/ 2474752 w 3055554"/>
              <a:gd name="connsiteY29" fmla="*/ 2273417 h 2298583"/>
              <a:gd name="connsiteX30" fmla="*/ 2533475 w 3055554"/>
              <a:gd name="connsiteY30" fmla="*/ 2256639 h 2298583"/>
              <a:gd name="connsiteX31" fmla="*/ 2575420 w 3055554"/>
              <a:gd name="connsiteY31" fmla="*/ 2231472 h 2298583"/>
              <a:gd name="connsiteX32" fmla="*/ 2600587 w 3055554"/>
              <a:gd name="connsiteY32" fmla="*/ 2223083 h 2298583"/>
              <a:gd name="connsiteX33" fmla="*/ 2634143 w 3055554"/>
              <a:gd name="connsiteY33" fmla="*/ 2197916 h 2298583"/>
              <a:gd name="connsiteX34" fmla="*/ 2684477 w 3055554"/>
              <a:gd name="connsiteY34" fmla="*/ 2164360 h 2298583"/>
              <a:gd name="connsiteX35" fmla="*/ 2718033 w 3055554"/>
              <a:gd name="connsiteY35" fmla="*/ 2139193 h 2298583"/>
              <a:gd name="connsiteX36" fmla="*/ 2751589 w 3055554"/>
              <a:gd name="connsiteY36" fmla="*/ 2122415 h 2298583"/>
              <a:gd name="connsiteX37" fmla="*/ 2768367 w 3055554"/>
              <a:gd name="connsiteY37" fmla="*/ 2097248 h 2298583"/>
              <a:gd name="connsiteX38" fmla="*/ 2818701 w 3055554"/>
              <a:gd name="connsiteY38" fmla="*/ 2055303 h 2298583"/>
              <a:gd name="connsiteX39" fmla="*/ 2860646 w 3055554"/>
              <a:gd name="connsiteY39" fmla="*/ 1988191 h 2298583"/>
              <a:gd name="connsiteX40" fmla="*/ 2885813 w 3055554"/>
              <a:gd name="connsiteY40" fmla="*/ 1963024 h 2298583"/>
              <a:gd name="connsiteX41" fmla="*/ 2902591 w 3055554"/>
              <a:gd name="connsiteY41" fmla="*/ 1937857 h 2298583"/>
              <a:gd name="connsiteX42" fmla="*/ 2961314 w 3055554"/>
              <a:gd name="connsiteY42" fmla="*/ 1853967 h 2298583"/>
              <a:gd name="connsiteX43" fmla="*/ 2986481 w 3055554"/>
              <a:gd name="connsiteY43" fmla="*/ 1795244 h 2298583"/>
              <a:gd name="connsiteX44" fmla="*/ 3011648 w 3055554"/>
              <a:gd name="connsiteY44" fmla="*/ 1728132 h 2298583"/>
              <a:gd name="connsiteX45" fmla="*/ 3028426 w 3055554"/>
              <a:gd name="connsiteY45" fmla="*/ 1543574 h 2298583"/>
              <a:gd name="connsiteX46" fmla="*/ 3036815 w 3055554"/>
              <a:gd name="connsiteY46" fmla="*/ 1510018 h 2298583"/>
              <a:gd name="connsiteX47" fmla="*/ 3053593 w 3055554"/>
              <a:gd name="connsiteY47" fmla="*/ 1275127 h 2298583"/>
              <a:gd name="connsiteX48" fmla="*/ 2986481 w 3055554"/>
              <a:gd name="connsiteY48" fmla="*/ 427839 h 2298583"/>
              <a:gd name="connsiteX49" fmla="*/ 2877424 w 3055554"/>
              <a:gd name="connsiteY49" fmla="*/ 243281 h 2298583"/>
              <a:gd name="connsiteX50" fmla="*/ 2818701 w 3055554"/>
              <a:gd name="connsiteY50" fmla="*/ 218114 h 2298583"/>
              <a:gd name="connsiteX51" fmla="*/ 2743200 w 3055554"/>
              <a:gd name="connsiteY51" fmla="*/ 192947 h 2298583"/>
              <a:gd name="connsiteX52" fmla="*/ 2650921 w 3055554"/>
              <a:gd name="connsiteY52" fmla="*/ 159391 h 2298583"/>
              <a:gd name="connsiteX53" fmla="*/ 2617365 w 3055554"/>
              <a:gd name="connsiteY53" fmla="*/ 142613 h 2298583"/>
              <a:gd name="connsiteX54" fmla="*/ 2541864 w 3055554"/>
              <a:gd name="connsiteY54" fmla="*/ 117446 h 2298583"/>
              <a:gd name="connsiteX55" fmla="*/ 2449585 w 3055554"/>
              <a:gd name="connsiteY55" fmla="*/ 100668 h 2298583"/>
              <a:gd name="connsiteX56" fmla="*/ 2416029 w 3055554"/>
              <a:gd name="connsiteY56" fmla="*/ 83890 h 2298583"/>
              <a:gd name="connsiteX57" fmla="*/ 2306972 w 3055554"/>
              <a:gd name="connsiteY57" fmla="*/ 67112 h 2298583"/>
              <a:gd name="connsiteX58" fmla="*/ 2248249 w 3055554"/>
              <a:gd name="connsiteY58" fmla="*/ 50334 h 2298583"/>
              <a:gd name="connsiteX59" fmla="*/ 2055303 w 3055554"/>
              <a:gd name="connsiteY59" fmla="*/ 33556 h 2298583"/>
              <a:gd name="connsiteX60" fmla="*/ 1879134 w 3055554"/>
              <a:gd name="connsiteY60" fmla="*/ 25167 h 2298583"/>
              <a:gd name="connsiteX61" fmla="*/ 1845578 w 3055554"/>
              <a:gd name="connsiteY61" fmla="*/ 16778 h 2298583"/>
              <a:gd name="connsiteX62" fmla="*/ 1820411 w 3055554"/>
              <a:gd name="connsiteY62" fmla="*/ 8389 h 2298583"/>
              <a:gd name="connsiteX63" fmla="*/ 1686187 w 3055554"/>
              <a:gd name="connsiteY63" fmla="*/ 0 h 2298583"/>
              <a:gd name="connsiteX64" fmla="*/ 989901 w 3055554"/>
              <a:gd name="connsiteY64" fmla="*/ 8389 h 2298583"/>
              <a:gd name="connsiteX65" fmla="*/ 947956 w 3055554"/>
              <a:gd name="connsiteY65" fmla="*/ 16778 h 2298583"/>
              <a:gd name="connsiteX66" fmla="*/ 780176 w 3055554"/>
              <a:gd name="connsiteY66" fmla="*/ 41945 h 2298583"/>
              <a:gd name="connsiteX67" fmla="*/ 687897 w 3055554"/>
              <a:gd name="connsiteY67" fmla="*/ 67112 h 2298583"/>
              <a:gd name="connsiteX68" fmla="*/ 654341 w 3055554"/>
              <a:gd name="connsiteY68" fmla="*/ 75501 h 2298583"/>
              <a:gd name="connsiteX69" fmla="*/ 629174 w 3055554"/>
              <a:gd name="connsiteY69" fmla="*/ 83890 h 2298583"/>
              <a:gd name="connsiteX70" fmla="*/ 528506 w 3055554"/>
              <a:gd name="connsiteY70" fmla="*/ 100668 h 2298583"/>
              <a:gd name="connsiteX0" fmla="*/ 528506 w 3054807"/>
              <a:gd name="connsiteY0" fmla="*/ 100668 h 2298583"/>
              <a:gd name="connsiteX1" fmla="*/ 226503 w 3054807"/>
              <a:gd name="connsiteY1" fmla="*/ 159391 h 2298583"/>
              <a:gd name="connsiteX2" fmla="*/ 117446 w 3054807"/>
              <a:gd name="connsiteY2" fmla="*/ 218114 h 2298583"/>
              <a:gd name="connsiteX3" fmla="*/ 50334 w 3054807"/>
              <a:gd name="connsiteY3" fmla="*/ 293615 h 2298583"/>
              <a:gd name="connsiteX4" fmla="*/ 23809 w 3054807"/>
              <a:gd name="connsiteY4" fmla="*/ 567484 h 2298583"/>
              <a:gd name="connsiteX5" fmla="*/ 25859 w 3054807"/>
              <a:gd name="connsiteY5" fmla="*/ 757921 h 2298583"/>
              <a:gd name="connsiteX6" fmla="*/ 25167 w 3054807"/>
              <a:gd name="connsiteY6" fmla="*/ 1040235 h 2298583"/>
              <a:gd name="connsiteX7" fmla="*/ 16778 w 3054807"/>
              <a:gd name="connsiteY7" fmla="*/ 1770077 h 2298583"/>
              <a:gd name="connsiteX8" fmla="*/ 8389 w 3054807"/>
              <a:gd name="connsiteY8" fmla="*/ 1812022 h 2298583"/>
              <a:gd name="connsiteX9" fmla="*/ 0 w 3054807"/>
              <a:gd name="connsiteY9" fmla="*/ 1862356 h 2298583"/>
              <a:gd name="connsiteX10" fmla="*/ 8389 w 3054807"/>
              <a:gd name="connsiteY10" fmla="*/ 1996580 h 2298583"/>
              <a:gd name="connsiteX11" fmla="*/ 16778 w 3054807"/>
              <a:gd name="connsiteY11" fmla="*/ 2030136 h 2298583"/>
              <a:gd name="connsiteX12" fmla="*/ 33556 w 3054807"/>
              <a:gd name="connsiteY12" fmla="*/ 2055303 h 2298583"/>
              <a:gd name="connsiteX13" fmla="*/ 134224 w 3054807"/>
              <a:gd name="connsiteY13" fmla="*/ 2122415 h 2298583"/>
              <a:gd name="connsiteX14" fmla="*/ 159391 w 3054807"/>
              <a:gd name="connsiteY14" fmla="*/ 2130804 h 2298583"/>
              <a:gd name="connsiteX15" fmla="*/ 302004 w 3054807"/>
              <a:gd name="connsiteY15" fmla="*/ 2147582 h 2298583"/>
              <a:gd name="connsiteX16" fmla="*/ 1057013 w 3054807"/>
              <a:gd name="connsiteY16" fmla="*/ 2155971 h 2298583"/>
              <a:gd name="connsiteX17" fmla="*/ 1124125 w 3054807"/>
              <a:gd name="connsiteY17" fmla="*/ 2164360 h 2298583"/>
              <a:gd name="connsiteX18" fmla="*/ 1149292 w 3054807"/>
              <a:gd name="connsiteY18" fmla="*/ 2172749 h 2298583"/>
              <a:gd name="connsiteX19" fmla="*/ 1384183 w 3054807"/>
              <a:gd name="connsiteY19" fmla="*/ 2181138 h 2298583"/>
              <a:gd name="connsiteX20" fmla="*/ 1468073 w 3054807"/>
              <a:gd name="connsiteY20" fmla="*/ 2197916 h 2298583"/>
              <a:gd name="connsiteX21" fmla="*/ 1493240 w 3054807"/>
              <a:gd name="connsiteY21" fmla="*/ 2206305 h 2298583"/>
              <a:gd name="connsiteX22" fmla="*/ 1568741 w 3054807"/>
              <a:gd name="connsiteY22" fmla="*/ 2223083 h 2298583"/>
              <a:gd name="connsiteX23" fmla="*/ 1619075 w 3054807"/>
              <a:gd name="connsiteY23" fmla="*/ 2239861 h 2298583"/>
              <a:gd name="connsiteX24" fmla="*/ 1686187 w 3054807"/>
              <a:gd name="connsiteY24" fmla="*/ 2256639 h 2298583"/>
              <a:gd name="connsiteX25" fmla="*/ 1753299 w 3054807"/>
              <a:gd name="connsiteY25" fmla="*/ 2273417 h 2298583"/>
              <a:gd name="connsiteX26" fmla="*/ 1879134 w 3054807"/>
              <a:gd name="connsiteY26" fmla="*/ 2290195 h 2298583"/>
              <a:gd name="connsiteX27" fmla="*/ 1929468 w 3054807"/>
              <a:gd name="connsiteY27" fmla="*/ 2298583 h 2298583"/>
              <a:gd name="connsiteX28" fmla="*/ 2449585 w 3054807"/>
              <a:gd name="connsiteY28" fmla="*/ 2290195 h 2298583"/>
              <a:gd name="connsiteX29" fmla="*/ 2474752 w 3054807"/>
              <a:gd name="connsiteY29" fmla="*/ 2273417 h 2298583"/>
              <a:gd name="connsiteX30" fmla="*/ 2533475 w 3054807"/>
              <a:gd name="connsiteY30" fmla="*/ 2256639 h 2298583"/>
              <a:gd name="connsiteX31" fmla="*/ 2575420 w 3054807"/>
              <a:gd name="connsiteY31" fmla="*/ 2231472 h 2298583"/>
              <a:gd name="connsiteX32" fmla="*/ 2600587 w 3054807"/>
              <a:gd name="connsiteY32" fmla="*/ 2223083 h 2298583"/>
              <a:gd name="connsiteX33" fmla="*/ 2634143 w 3054807"/>
              <a:gd name="connsiteY33" fmla="*/ 2197916 h 2298583"/>
              <a:gd name="connsiteX34" fmla="*/ 2684477 w 3054807"/>
              <a:gd name="connsiteY34" fmla="*/ 2164360 h 2298583"/>
              <a:gd name="connsiteX35" fmla="*/ 2718033 w 3054807"/>
              <a:gd name="connsiteY35" fmla="*/ 2139193 h 2298583"/>
              <a:gd name="connsiteX36" fmla="*/ 2751589 w 3054807"/>
              <a:gd name="connsiteY36" fmla="*/ 2122415 h 2298583"/>
              <a:gd name="connsiteX37" fmla="*/ 2768367 w 3054807"/>
              <a:gd name="connsiteY37" fmla="*/ 2097248 h 2298583"/>
              <a:gd name="connsiteX38" fmla="*/ 2818701 w 3054807"/>
              <a:gd name="connsiteY38" fmla="*/ 2055303 h 2298583"/>
              <a:gd name="connsiteX39" fmla="*/ 2860646 w 3054807"/>
              <a:gd name="connsiteY39" fmla="*/ 1988191 h 2298583"/>
              <a:gd name="connsiteX40" fmla="*/ 2885813 w 3054807"/>
              <a:gd name="connsiteY40" fmla="*/ 1963024 h 2298583"/>
              <a:gd name="connsiteX41" fmla="*/ 2902591 w 3054807"/>
              <a:gd name="connsiteY41" fmla="*/ 1937857 h 2298583"/>
              <a:gd name="connsiteX42" fmla="*/ 2961314 w 3054807"/>
              <a:gd name="connsiteY42" fmla="*/ 1853967 h 2298583"/>
              <a:gd name="connsiteX43" fmla="*/ 2986481 w 3054807"/>
              <a:gd name="connsiteY43" fmla="*/ 1795244 h 2298583"/>
              <a:gd name="connsiteX44" fmla="*/ 3011648 w 3054807"/>
              <a:gd name="connsiteY44" fmla="*/ 1728132 h 2298583"/>
              <a:gd name="connsiteX45" fmla="*/ 3028426 w 3054807"/>
              <a:gd name="connsiteY45" fmla="*/ 1543574 h 2298583"/>
              <a:gd name="connsiteX46" fmla="*/ 3053593 w 3054807"/>
              <a:gd name="connsiteY46" fmla="*/ 1275127 h 2298583"/>
              <a:gd name="connsiteX47" fmla="*/ 2986481 w 3054807"/>
              <a:gd name="connsiteY47" fmla="*/ 427839 h 2298583"/>
              <a:gd name="connsiteX48" fmla="*/ 2877424 w 3054807"/>
              <a:gd name="connsiteY48" fmla="*/ 243281 h 2298583"/>
              <a:gd name="connsiteX49" fmla="*/ 2818701 w 3054807"/>
              <a:gd name="connsiteY49" fmla="*/ 218114 h 2298583"/>
              <a:gd name="connsiteX50" fmla="*/ 2743200 w 3054807"/>
              <a:gd name="connsiteY50" fmla="*/ 192947 h 2298583"/>
              <a:gd name="connsiteX51" fmla="*/ 2650921 w 3054807"/>
              <a:gd name="connsiteY51" fmla="*/ 159391 h 2298583"/>
              <a:gd name="connsiteX52" fmla="*/ 2617365 w 3054807"/>
              <a:gd name="connsiteY52" fmla="*/ 142613 h 2298583"/>
              <a:gd name="connsiteX53" fmla="*/ 2541864 w 3054807"/>
              <a:gd name="connsiteY53" fmla="*/ 117446 h 2298583"/>
              <a:gd name="connsiteX54" fmla="*/ 2449585 w 3054807"/>
              <a:gd name="connsiteY54" fmla="*/ 100668 h 2298583"/>
              <a:gd name="connsiteX55" fmla="*/ 2416029 w 3054807"/>
              <a:gd name="connsiteY55" fmla="*/ 83890 h 2298583"/>
              <a:gd name="connsiteX56" fmla="*/ 2306972 w 3054807"/>
              <a:gd name="connsiteY56" fmla="*/ 67112 h 2298583"/>
              <a:gd name="connsiteX57" fmla="*/ 2248249 w 3054807"/>
              <a:gd name="connsiteY57" fmla="*/ 50334 h 2298583"/>
              <a:gd name="connsiteX58" fmla="*/ 2055303 w 3054807"/>
              <a:gd name="connsiteY58" fmla="*/ 33556 h 2298583"/>
              <a:gd name="connsiteX59" fmla="*/ 1879134 w 3054807"/>
              <a:gd name="connsiteY59" fmla="*/ 25167 h 2298583"/>
              <a:gd name="connsiteX60" fmla="*/ 1845578 w 3054807"/>
              <a:gd name="connsiteY60" fmla="*/ 16778 h 2298583"/>
              <a:gd name="connsiteX61" fmla="*/ 1820411 w 3054807"/>
              <a:gd name="connsiteY61" fmla="*/ 8389 h 2298583"/>
              <a:gd name="connsiteX62" fmla="*/ 1686187 w 3054807"/>
              <a:gd name="connsiteY62" fmla="*/ 0 h 2298583"/>
              <a:gd name="connsiteX63" fmla="*/ 989901 w 3054807"/>
              <a:gd name="connsiteY63" fmla="*/ 8389 h 2298583"/>
              <a:gd name="connsiteX64" fmla="*/ 947956 w 3054807"/>
              <a:gd name="connsiteY64" fmla="*/ 16778 h 2298583"/>
              <a:gd name="connsiteX65" fmla="*/ 780176 w 3054807"/>
              <a:gd name="connsiteY65" fmla="*/ 41945 h 2298583"/>
              <a:gd name="connsiteX66" fmla="*/ 687897 w 3054807"/>
              <a:gd name="connsiteY66" fmla="*/ 67112 h 2298583"/>
              <a:gd name="connsiteX67" fmla="*/ 654341 w 3054807"/>
              <a:gd name="connsiteY67" fmla="*/ 75501 h 2298583"/>
              <a:gd name="connsiteX68" fmla="*/ 629174 w 3054807"/>
              <a:gd name="connsiteY68" fmla="*/ 83890 h 2298583"/>
              <a:gd name="connsiteX69" fmla="*/ 528506 w 3054807"/>
              <a:gd name="connsiteY69" fmla="*/ 100668 h 2298583"/>
              <a:gd name="connsiteX0" fmla="*/ 528506 w 3053940"/>
              <a:gd name="connsiteY0" fmla="*/ 100668 h 2298583"/>
              <a:gd name="connsiteX1" fmla="*/ 226503 w 3053940"/>
              <a:gd name="connsiteY1" fmla="*/ 159391 h 2298583"/>
              <a:gd name="connsiteX2" fmla="*/ 117446 w 3053940"/>
              <a:gd name="connsiteY2" fmla="*/ 218114 h 2298583"/>
              <a:gd name="connsiteX3" fmla="*/ 50334 w 3053940"/>
              <a:gd name="connsiteY3" fmla="*/ 293615 h 2298583"/>
              <a:gd name="connsiteX4" fmla="*/ 23809 w 3053940"/>
              <a:gd name="connsiteY4" fmla="*/ 567484 h 2298583"/>
              <a:gd name="connsiteX5" fmla="*/ 25859 w 3053940"/>
              <a:gd name="connsiteY5" fmla="*/ 757921 h 2298583"/>
              <a:gd name="connsiteX6" fmla="*/ 25167 w 3053940"/>
              <a:gd name="connsiteY6" fmla="*/ 1040235 h 2298583"/>
              <a:gd name="connsiteX7" fmla="*/ 16778 w 3053940"/>
              <a:gd name="connsiteY7" fmla="*/ 1770077 h 2298583"/>
              <a:gd name="connsiteX8" fmla="*/ 8389 w 3053940"/>
              <a:gd name="connsiteY8" fmla="*/ 1812022 h 2298583"/>
              <a:gd name="connsiteX9" fmla="*/ 0 w 3053940"/>
              <a:gd name="connsiteY9" fmla="*/ 1862356 h 2298583"/>
              <a:gd name="connsiteX10" fmla="*/ 8389 w 3053940"/>
              <a:gd name="connsiteY10" fmla="*/ 1996580 h 2298583"/>
              <a:gd name="connsiteX11" fmla="*/ 16778 w 3053940"/>
              <a:gd name="connsiteY11" fmla="*/ 2030136 h 2298583"/>
              <a:gd name="connsiteX12" fmla="*/ 33556 w 3053940"/>
              <a:gd name="connsiteY12" fmla="*/ 2055303 h 2298583"/>
              <a:gd name="connsiteX13" fmla="*/ 134224 w 3053940"/>
              <a:gd name="connsiteY13" fmla="*/ 2122415 h 2298583"/>
              <a:gd name="connsiteX14" fmla="*/ 159391 w 3053940"/>
              <a:gd name="connsiteY14" fmla="*/ 2130804 h 2298583"/>
              <a:gd name="connsiteX15" fmla="*/ 302004 w 3053940"/>
              <a:gd name="connsiteY15" fmla="*/ 2147582 h 2298583"/>
              <a:gd name="connsiteX16" fmla="*/ 1057013 w 3053940"/>
              <a:gd name="connsiteY16" fmla="*/ 2155971 h 2298583"/>
              <a:gd name="connsiteX17" fmla="*/ 1124125 w 3053940"/>
              <a:gd name="connsiteY17" fmla="*/ 2164360 h 2298583"/>
              <a:gd name="connsiteX18" fmla="*/ 1149292 w 3053940"/>
              <a:gd name="connsiteY18" fmla="*/ 2172749 h 2298583"/>
              <a:gd name="connsiteX19" fmla="*/ 1384183 w 3053940"/>
              <a:gd name="connsiteY19" fmla="*/ 2181138 h 2298583"/>
              <a:gd name="connsiteX20" fmla="*/ 1468073 w 3053940"/>
              <a:gd name="connsiteY20" fmla="*/ 2197916 h 2298583"/>
              <a:gd name="connsiteX21" fmla="*/ 1493240 w 3053940"/>
              <a:gd name="connsiteY21" fmla="*/ 2206305 h 2298583"/>
              <a:gd name="connsiteX22" fmla="*/ 1568741 w 3053940"/>
              <a:gd name="connsiteY22" fmla="*/ 2223083 h 2298583"/>
              <a:gd name="connsiteX23" fmla="*/ 1619075 w 3053940"/>
              <a:gd name="connsiteY23" fmla="*/ 2239861 h 2298583"/>
              <a:gd name="connsiteX24" fmla="*/ 1686187 w 3053940"/>
              <a:gd name="connsiteY24" fmla="*/ 2256639 h 2298583"/>
              <a:gd name="connsiteX25" fmla="*/ 1753299 w 3053940"/>
              <a:gd name="connsiteY25" fmla="*/ 2273417 h 2298583"/>
              <a:gd name="connsiteX26" fmla="*/ 1879134 w 3053940"/>
              <a:gd name="connsiteY26" fmla="*/ 2290195 h 2298583"/>
              <a:gd name="connsiteX27" fmla="*/ 1929468 w 3053940"/>
              <a:gd name="connsiteY27" fmla="*/ 2298583 h 2298583"/>
              <a:gd name="connsiteX28" fmla="*/ 2449585 w 3053940"/>
              <a:gd name="connsiteY28" fmla="*/ 2290195 h 2298583"/>
              <a:gd name="connsiteX29" fmla="*/ 2474752 w 3053940"/>
              <a:gd name="connsiteY29" fmla="*/ 2273417 h 2298583"/>
              <a:gd name="connsiteX30" fmla="*/ 2533475 w 3053940"/>
              <a:gd name="connsiteY30" fmla="*/ 2256639 h 2298583"/>
              <a:gd name="connsiteX31" fmla="*/ 2575420 w 3053940"/>
              <a:gd name="connsiteY31" fmla="*/ 2231472 h 2298583"/>
              <a:gd name="connsiteX32" fmla="*/ 2600587 w 3053940"/>
              <a:gd name="connsiteY32" fmla="*/ 2223083 h 2298583"/>
              <a:gd name="connsiteX33" fmla="*/ 2634143 w 3053940"/>
              <a:gd name="connsiteY33" fmla="*/ 2197916 h 2298583"/>
              <a:gd name="connsiteX34" fmla="*/ 2684477 w 3053940"/>
              <a:gd name="connsiteY34" fmla="*/ 2164360 h 2298583"/>
              <a:gd name="connsiteX35" fmla="*/ 2718033 w 3053940"/>
              <a:gd name="connsiteY35" fmla="*/ 2139193 h 2298583"/>
              <a:gd name="connsiteX36" fmla="*/ 2751589 w 3053940"/>
              <a:gd name="connsiteY36" fmla="*/ 2122415 h 2298583"/>
              <a:gd name="connsiteX37" fmla="*/ 2768367 w 3053940"/>
              <a:gd name="connsiteY37" fmla="*/ 2097248 h 2298583"/>
              <a:gd name="connsiteX38" fmla="*/ 2818701 w 3053940"/>
              <a:gd name="connsiteY38" fmla="*/ 2055303 h 2298583"/>
              <a:gd name="connsiteX39" fmla="*/ 2860646 w 3053940"/>
              <a:gd name="connsiteY39" fmla="*/ 1988191 h 2298583"/>
              <a:gd name="connsiteX40" fmla="*/ 2885813 w 3053940"/>
              <a:gd name="connsiteY40" fmla="*/ 1963024 h 2298583"/>
              <a:gd name="connsiteX41" fmla="*/ 2902591 w 3053940"/>
              <a:gd name="connsiteY41" fmla="*/ 1937857 h 2298583"/>
              <a:gd name="connsiteX42" fmla="*/ 2961314 w 3053940"/>
              <a:gd name="connsiteY42" fmla="*/ 1853967 h 2298583"/>
              <a:gd name="connsiteX43" fmla="*/ 2986481 w 3053940"/>
              <a:gd name="connsiteY43" fmla="*/ 1795244 h 2298583"/>
              <a:gd name="connsiteX44" fmla="*/ 3011648 w 3053940"/>
              <a:gd name="connsiteY44" fmla="*/ 1728132 h 2298583"/>
              <a:gd name="connsiteX45" fmla="*/ 3053593 w 3053940"/>
              <a:gd name="connsiteY45" fmla="*/ 1275127 h 2298583"/>
              <a:gd name="connsiteX46" fmla="*/ 2986481 w 3053940"/>
              <a:gd name="connsiteY46" fmla="*/ 427839 h 2298583"/>
              <a:gd name="connsiteX47" fmla="*/ 2877424 w 3053940"/>
              <a:gd name="connsiteY47" fmla="*/ 243281 h 2298583"/>
              <a:gd name="connsiteX48" fmla="*/ 2818701 w 3053940"/>
              <a:gd name="connsiteY48" fmla="*/ 218114 h 2298583"/>
              <a:gd name="connsiteX49" fmla="*/ 2743200 w 3053940"/>
              <a:gd name="connsiteY49" fmla="*/ 192947 h 2298583"/>
              <a:gd name="connsiteX50" fmla="*/ 2650921 w 3053940"/>
              <a:gd name="connsiteY50" fmla="*/ 159391 h 2298583"/>
              <a:gd name="connsiteX51" fmla="*/ 2617365 w 3053940"/>
              <a:gd name="connsiteY51" fmla="*/ 142613 h 2298583"/>
              <a:gd name="connsiteX52" fmla="*/ 2541864 w 3053940"/>
              <a:gd name="connsiteY52" fmla="*/ 117446 h 2298583"/>
              <a:gd name="connsiteX53" fmla="*/ 2449585 w 3053940"/>
              <a:gd name="connsiteY53" fmla="*/ 100668 h 2298583"/>
              <a:gd name="connsiteX54" fmla="*/ 2416029 w 3053940"/>
              <a:gd name="connsiteY54" fmla="*/ 83890 h 2298583"/>
              <a:gd name="connsiteX55" fmla="*/ 2306972 w 3053940"/>
              <a:gd name="connsiteY55" fmla="*/ 67112 h 2298583"/>
              <a:gd name="connsiteX56" fmla="*/ 2248249 w 3053940"/>
              <a:gd name="connsiteY56" fmla="*/ 50334 h 2298583"/>
              <a:gd name="connsiteX57" fmla="*/ 2055303 w 3053940"/>
              <a:gd name="connsiteY57" fmla="*/ 33556 h 2298583"/>
              <a:gd name="connsiteX58" fmla="*/ 1879134 w 3053940"/>
              <a:gd name="connsiteY58" fmla="*/ 25167 h 2298583"/>
              <a:gd name="connsiteX59" fmla="*/ 1845578 w 3053940"/>
              <a:gd name="connsiteY59" fmla="*/ 16778 h 2298583"/>
              <a:gd name="connsiteX60" fmla="*/ 1820411 w 3053940"/>
              <a:gd name="connsiteY60" fmla="*/ 8389 h 2298583"/>
              <a:gd name="connsiteX61" fmla="*/ 1686187 w 3053940"/>
              <a:gd name="connsiteY61" fmla="*/ 0 h 2298583"/>
              <a:gd name="connsiteX62" fmla="*/ 989901 w 3053940"/>
              <a:gd name="connsiteY62" fmla="*/ 8389 h 2298583"/>
              <a:gd name="connsiteX63" fmla="*/ 947956 w 3053940"/>
              <a:gd name="connsiteY63" fmla="*/ 16778 h 2298583"/>
              <a:gd name="connsiteX64" fmla="*/ 780176 w 3053940"/>
              <a:gd name="connsiteY64" fmla="*/ 41945 h 2298583"/>
              <a:gd name="connsiteX65" fmla="*/ 687897 w 3053940"/>
              <a:gd name="connsiteY65" fmla="*/ 67112 h 2298583"/>
              <a:gd name="connsiteX66" fmla="*/ 654341 w 3053940"/>
              <a:gd name="connsiteY66" fmla="*/ 75501 h 2298583"/>
              <a:gd name="connsiteX67" fmla="*/ 629174 w 3053940"/>
              <a:gd name="connsiteY67" fmla="*/ 83890 h 2298583"/>
              <a:gd name="connsiteX68" fmla="*/ 528506 w 3053940"/>
              <a:gd name="connsiteY68" fmla="*/ 100668 h 2298583"/>
              <a:gd name="connsiteX0" fmla="*/ 520117 w 3045551"/>
              <a:gd name="connsiteY0" fmla="*/ 100668 h 2298583"/>
              <a:gd name="connsiteX1" fmla="*/ 218114 w 3045551"/>
              <a:gd name="connsiteY1" fmla="*/ 159391 h 2298583"/>
              <a:gd name="connsiteX2" fmla="*/ 109057 w 3045551"/>
              <a:gd name="connsiteY2" fmla="*/ 218114 h 2298583"/>
              <a:gd name="connsiteX3" fmla="*/ 41945 w 3045551"/>
              <a:gd name="connsiteY3" fmla="*/ 293615 h 2298583"/>
              <a:gd name="connsiteX4" fmla="*/ 15420 w 3045551"/>
              <a:gd name="connsiteY4" fmla="*/ 567484 h 2298583"/>
              <a:gd name="connsiteX5" fmla="*/ 17470 w 3045551"/>
              <a:gd name="connsiteY5" fmla="*/ 757921 h 2298583"/>
              <a:gd name="connsiteX6" fmla="*/ 16778 w 3045551"/>
              <a:gd name="connsiteY6" fmla="*/ 1040235 h 2298583"/>
              <a:gd name="connsiteX7" fmla="*/ 8389 w 3045551"/>
              <a:gd name="connsiteY7" fmla="*/ 1770077 h 2298583"/>
              <a:gd name="connsiteX8" fmla="*/ 0 w 3045551"/>
              <a:gd name="connsiteY8" fmla="*/ 1812022 h 2298583"/>
              <a:gd name="connsiteX9" fmla="*/ 0 w 3045551"/>
              <a:gd name="connsiteY9" fmla="*/ 1996580 h 2298583"/>
              <a:gd name="connsiteX10" fmla="*/ 8389 w 3045551"/>
              <a:gd name="connsiteY10" fmla="*/ 2030136 h 2298583"/>
              <a:gd name="connsiteX11" fmla="*/ 25167 w 3045551"/>
              <a:gd name="connsiteY11" fmla="*/ 2055303 h 2298583"/>
              <a:gd name="connsiteX12" fmla="*/ 125835 w 3045551"/>
              <a:gd name="connsiteY12" fmla="*/ 2122415 h 2298583"/>
              <a:gd name="connsiteX13" fmla="*/ 151002 w 3045551"/>
              <a:gd name="connsiteY13" fmla="*/ 2130804 h 2298583"/>
              <a:gd name="connsiteX14" fmla="*/ 293615 w 3045551"/>
              <a:gd name="connsiteY14" fmla="*/ 2147582 h 2298583"/>
              <a:gd name="connsiteX15" fmla="*/ 1048624 w 3045551"/>
              <a:gd name="connsiteY15" fmla="*/ 2155971 h 2298583"/>
              <a:gd name="connsiteX16" fmla="*/ 1115736 w 3045551"/>
              <a:gd name="connsiteY16" fmla="*/ 2164360 h 2298583"/>
              <a:gd name="connsiteX17" fmla="*/ 1140903 w 3045551"/>
              <a:gd name="connsiteY17" fmla="*/ 2172749 h 2298583"/>
              <a:gd name="connsiteX18" fmla="*/ 1375794 w 3045551"/>
              <a:gd name="connsiteY18" fmla="*/ 2181138 h 2298583"/>
              <a:gd name="connsiteX19" fmla="*/ 1459684 w 3045551"/>
              <a:gd name="connsiteY19" fmla="*/ 2197916 h 2298583"/>
              <a:gd name="connsiteX20" fmla="*/ 1484851 w 3045551"/>
              <a:gd name="connsiteY20" fmla="*/ 2206305 h 2298583"/>
              <a:gd name="connsiteX21" fmla="*/ 1560352 w 3045551"/>
              <a:gd name="connsiteY21" fmla="*/ 2223083 h 2298583"/>
              <a:gd name="connsiteX22" fmla="*/ 1610686 w 3045551"/>
              <a:gd name="connsiteY22" fmla="*/ 2239861 h 2298583"/>
              <a:gd name="connsiteX23" fmla="*/ 1677798 w 3045551"/>
              <a:gd name="connsiteY23" fmla="*/ 2256639 h 2298583"/>
              <a:gd name="connsiteX24" fmla="*/ 1744910 w 3045551"/>
              <a:gd name="connsiteY24" fmla="*/ 2273417 h 2298583"/>
              <a:gd name="connsiteX25" fmla="*/ 1870745 w 3045551"/>
              <a:gd name="connsiteY25" fmla="*/ 2290195 h 2298583"/>
              <a:gd name="connsiteX26" fmla="*/ 1921079 w 3045551"/>
              <a:gd name="connsiteY26" fmla="*/ 2298583 h 2298583"/>
              <a:gd name="connsiteX27" fmla="*/ 2441196 w 3045551"/>
              <a:gd name="connsiteY27" fmla="*/ 2290195 h 2298583"/>
              <a:gd name="connsiteX28" fmla="*/ 2466363 w 3045551"/>
              <a:gd name="connsiteY28" fmla="*/ 2273417 h 2298583"/>
              <a:gd name="connsiteX29" fmla="*/ 2525086 w 3045551"/>
              <a:gd name="connsiteY29" fmla="*/ 2256639 h 2298583"/>
              <a:gd name="connsiteX30" fmla="*/ 2567031 w 3045551"/>
              <a:gd name="connsiteY30" fmla="*/ 2231472 h 2298583"/>
              <a:gd name="connsiteX31" fmla="*/ 2592198 w 3045551"/>
              <a:gd name="connsiteY31" fmla="*/ 2223083 h 2298583"/>
              <a:gd name="connsiteX32" fmla="*/ 2625754 w 3045551"/>
              <a:gd name="connsiteY32" fmla="*/ 2197916 h 2298583"/>
              <a:gd name="connsiteX33" fmla="*/ 2676088 w 3045551"/>
              <a:gd name="connsiteY33" fmla="*/ 2164360 h 2298583"/>
              <a:gd name="connsiteX34" fmla="*/ 2709644 w 3045551"/>
              <a:gd name="connsiteY34" fmla="*/ 2139193 h 2298583"/>
              <a:gd name="connsiteX35" fmla="*/ 2743200 w 3045551"/>
              <a:gd name="connsiteY35" fmla="*/ 2122415 h 2298583"/>
              <a:gd name="connsiteX36" fmla="*/ 2759978 w 3045551"/>
              <a:gd name="connsiteY36" fmla="*/ 2097248 h 2298583"/>
              <a:gd name="connsiteX37" fmla="*/ 2810312 w 3045551"/>
              <a:gd name="connsiteY37" fmla="*/ 2055303 h 2298583"/>
              <a:gd name="connsiteX38" fmla="*/ 2852257 w 3045551"/>
              <a:gd name="connsiteY38" fmla="*/ 1988191 h 2298583"/>
              <a:gd name="connsiteX39" fmla="*/ 2877424 w 3045551"/>
              <a:gd name="connsiteY39" fmla="*/ 1963024 h 2298583"/>
              <a:gd name="connsiteX40" fmla="*/ 2894202 w 3045551"/>
              <a:gd name="connsiteY40" fmla="*/ 1937857 h 2298583"/>
              <a:gd name="connsiteX41" fmla="*/ 2952925 w 3045551"/>
              <a:gd name="connsiteY41" fmla="*/ 1853967 h 2298583"/>
              <a:gd name="connsiteX42" fmla="*/ 2978092 w 3045551"/>
              <a:gd name="connsiteY42" fmla="*/ 1795244 h 2298583"/>
              <a:gd name="connsiteX43" fmla="*/ 3003259 w 3045551"/>
              <a:gd name="connsiteY43" fmla="*/ 1728132 h 2298583"/>
              <a:gd name="connsiteX44" fmla="*/ 3045204 w 3045551"/>
              <a:gd name="connsiteY44" fmla="*/ 1275127 h 2298583"/>
              <a:gd name="connsiteX45" fmla="*/ 2978092 w 3045551"/>
              <a:gd name="connsiteY45" fmla="*/ 427839 h 2298583"/>
              <a:gd name="connsiteX46" fmla="*/ 2869035 w 3045551"/>
              <a:gd name="connsiteY46" fmla="*/ 243281 h 2298583"/>
              <a:gd name="connsiteX47" fmla="*/ 2810312 w 3045551"/>
              <a:gd name="connsiteY47" fmla="*/ 218114 h 2298583"/>
              <a:gd name="connsiteX48" fmla="*/ 2734811 w 3045551"/>
              <a:gd name="connsiteY48" fmla="*/ 192947 h 2298583"/>
              <a:gd name="connsiteX49" fmla="*/ 2642532 w 3045551"/>
              <a:gd name="connsiteY49" fmla="*/ 159391 h 2298583"/>
              <a:gd name="connsiteX50" fmla="*/ 2608976 w 3045551"/>
              <a:gd name="connsiteY50" fmla="*/ 142613 h 2298583"/>
              <a:gd name="connsiteX51" fmla="*/ 2533475 w 3045551"/>
              <a:gd name="connsiteY51" fmla="*/ 117446 h 2298583"/>
              <a:gd name="connsiteX52" fmla="*/ 2441196 w 3045551"/>
              <a:gd name="connsiteY52" fmla="*/ 100668 h 2298583"/>
              <a:gd name="connsiteX53" fmla="*/ 2407640 w 3045551"/>
              <a:gd name="connsiteY53" fmla="*/ 83890 h 2298583"/>
              <a:gd name="connsiteX54" fmla="*/ 2298583 w 3045551"/>
              <a:gd name="connsiteY54" fmla="*/ 67112 h 2298583"/>
              <a:gd name="connsiteX55" fmla="*/ 2239860 w 3045551"/>
              <a:gd name="connsiteY55" fmla="*/ 50334 h 2298583"/>
              <a:gd name="connsiteX56" fmla="*/ 2046914 w 3045551"/>
              <a:gd name="connsiteY56" fmla="*/ 33556 h 2298583"/>
              <a:gd name="connsiteX57" fmla="*/ 1870745 w 3045551"/>
              <a:gd name="connsiteY57" fmla="*/ 25167 h 2298583"/>
              <a:gd name="connsiteX58" fmla="*/ 1837189 w 3045551"/>
              <a:gd name="connsiteY58" fmla="*/ 16778 h 2298583"/>
              <a:gd name="connsiteX59" fmla="*/ 1812022 w 3045551"/>
              <a:gd name="connsiteY59" fmla="*/ 8389 h 2298583"/>
              <a:gd name="connsiteX60" fmla="*/ 1677798 w 3045551"/>
              <a:gd name="connsiteY60" fmla="*/ 0 h 2298583"/>
              <a:gd name="connsiteX61" fmla="*/ 981512 w 3045551"/>
              <a:gd name="connsiteY61" fmla="*/ 8389 h 2298583"/>
              <a:gd name="connsiteX62" fmla="*/ 939567 w 3045551"/>
              <a:gd name="connsiteY62" fmla="*/ 16778 h 2298583"/>
              <a:gd name="connsiteX63" fmla="*/ 771787 w 3045551"/>
              <a:gd name="connsiteY63" fmla="*/ 41945 h 2298583"/>
              <a:gd name="connsiteX64" fmla="*/ 679508 w 3045551"/>
              <a:gd name="connsiteY64" fmla="*/ 67112 h 2298583"/>
              <a:gd name="connsiteX65" fmla="*/ 645952 w 3045551"/>
              <a:gd name="connsiteY65" fmla="*/ 75501 h 2298583"/>
              <a:gd name="connsiteX66" fmla="*/ 620785 w 3045551"/>
              <a:gd name="connsiteY66" fmla="*/ 83890 h 2298583"/>
              <a:gd name="connsiteX67" fmla="*/ 520117 w 3045551"/>
              <a:gd name="connsiteY67" fmla="*/ 100668 h 2298583"/>
              <a:gd name="connsiteX0" fmla="*/ 520117 w 3045551"/>
              <a:gd name="connsiteY0" fmla="*/ 100668 h 2298583"/>
              <a:gd name="connsiteX1" fmla="*/ 218114 w 3045551"/>
              <a:gd name="connsiteY1" fmla="*/ 159391 h 2298583"/>
              <a:gd name="connsiteX2" fmla="*/ 109057 w 3045551"/>
              <a:gd name="connsiteY2" fmla="*/ 218114 h 2298583"/>
              <a:gd name="connsiteX3" fmla="*/ 41945 w 3045551"/>
              <a:gd name="connsiteY3" fmla="*/ 293615 h 2298583"/>
              <a:gd name="connsiteX4" fmla="*/ 15420 w 3045551"/>
              <a:gd name="connsiteY4" fmla="*/ 567484 h 2298583"/>
              <a:gd name="connsiteX5" fmla="*/ 17470 w 3045551"/>
              <a:gd name="connsiteY5" fmla="*/ 757921 h 2298583"/>
              <a:gd name="connsiteX6" fmla="*/ 16778 w 3045551"/>
              <a:gd name="connsiteY6" fmla="*/ 1040235 h 2298583"/>
              <a:gd name="connsiteX7" fmla="*/ 8389 w 3045551"/>
              <a:gd name="connsiteY7" fmla="*/ 1770077 h 2298583"/>
              <a:gd name="connsiteX8" fmla="*/ 0 w 3045551"/>
              <a:gd name="connsiteY8" fmla="*/ 1996580 h 2298583"/>
              <a:gd name="connsiteX9" fmla="*/ 8389 w 3045551"/>
              <a:gd name="connsiteY9" fmla="*/ 2030136 h 2298583"/>
              <a:gd name="connsiteX10" fmla="*/ 25167 w 3045551"/>
              <a:gd name="connsiteY10" fmla="*/ 2055303 h 2298583"/>
              <a:gd name="connsiteX11" fmla="*/ 125835 w 3045551"/>
              <a:gd name="connsiteY11" fmla="*/ 2122415 h 2298583"/>
              <a:gd name="connsiteX12" fmla="*/ 151002 w 3045551"/>
              <a:gd name="connsiteY12" fmla="*/ 2130804 h 2298583"/>
              <a:gd name="connsiteX13" fmla="*/ 293615 w 3045551"/>
              <a:gd name="connsiteY13" fmla="*/ 2147582 h 2298583"/>
              <a:gd name="connsiteX14" fmla="*/ 1048624 w 3045551"/>
              <a:gd name="connsiteY14" fmla="*/ 2155971 h 2298583"/>
              <a:gd name="connsiteX15" fmla="*/ 1115736 w 3045551"/>
              <a:gd name="connsiteY15" fmla="*/ 2164360 h 2298583"/>
              <a:gd name="connsiteX16" fmla="*/ 1140903 w 3045551"/>
              <a:gd name="connsiteY16" fmla="*/ 2172749 h 2298583"/>
              <a:gd name="connsiteX17" fmla="*/ 1375794 w 3045551"/>
              <a:gd name="connsiteY17" fmla="*/ 2181138 h 2298583"/>
              <a:gd name="connsiteX18" fmla="*/ 1459684 w 3045551"/>
              <a:gd name="connsiteY18" fmla="*/ 2197916 h 2298583"/>
              <a:gd name="connsiteX19" fmla="*/ 1484851 w 3045551"/>
              <a:gd name="connsiteY19" fmla="*/ 2206305 h 2298583"/>
              <a:gd name="connsiteX20" fmla="*/ 1560352 w 3045551"/>
              <a:gd name="connsiteY20" fmla="*/ 2223083 h 2298583"/>
              <a:gd name="connsiteX21" fmla="*/ 1610686 w 3045551"/>
              <a:gd name="connsiteY21" fmla="*/ 2239861 h 2298583"/>
              <a:gd name="connsiteX22" fmla="*/ 1677798 w 3045551"/>
              <a:gd name="connsiteY22" fmla="*/ 2256639 h 2298583"/>
              <a:gd name="connsiteX23" fmla="*/ 1744910 w 3045551"/>
              <a:gd name="connsiteY23" fmla="*/ 2273417 h 2298583"/>
              <a:gd name="connsiteX24" fmla="*/ 1870745 w 3045551"/>
              <a:gd name="connsiteY24" fmla="*/ 2290195 h 2298583"/>
              <a:gd name="connsiteX25" fmla="*/ 1921079 w 3045551"/>
              <a:gd name="connsiteY25" fmla="*/ 2298583 h 2298583"/>
              <a:gd name="connsiteX26" fmla="*/ 2441196 w 3045551"/>
              <a:gd name="connsiteY26" fmla="*/ 2290195 h 2298583"/>
              <a:gd name="connsiteX27" fmla="*/ 2466363 w 3045551"/>
              <a:gd name="connsiteY27" fmla="*/ 2273417 h 2298583"/>
              <a:gd name="connsiteX28" fmla="*/ 2525086 w 3045551"/>
              <a:gd name="connsiteY28" fmla="*/ 2256639 h 2298583"/>
              <a:gd name="connsiteX29" fmla="*/ 2567031 w 3045551"/>
              <a:gd name="connsiteY29" fmla="*/ 2231472 h 2298583"/>
              <a:gd name="connsiteX30" fmla="*/ 2592198 w 3045551"/>
              <a:gd name="connsiteY30" fmla="*/ 2223083 h 2298583"/>
              <a:gd name="connsiteX31" fmla="*/ 2625754 w 3045551"/>
              <a:gd name="connsiteY31" fmla="*/ 2197916 h 2298583"/>
              <a:gd name="connsiteX32" fmla="*/ 2676088 w 3045551"/>
              <a:gd name="connsiteY32" fmla="*/ 2164360 h 2298583"/>
              <a:gd name="connsiteX33" fmla="*/ 2709644 w 3045551"/>
              <a:gd name="connsiteY33" fmla="*/ 2139193 h 2298583"/>
              <a:gd name="connsiteX34" fmla="*/ 2743200 w 3045551"/>
              <a:gd name="connsiteY34" fmla="*/ 2122415 h 2298583"/>
              <a:gd name="connsiteX35" fmla="*/ 2759978 w 3045551"/>
              <a:gd name="connsiteY35" fmla="*/ 2097248 h 2298583"/>
              <a:gd name="connsiteX36" fmla="*/ 2810312 w 3045551"/>
              <a:gd name="connsiteY36" fmla="*/ 2055303 h 2298583"/>
              <a:gd name="connsiteX37" fmla="*/ 2852257 w 3045551"/>
              <a:gd name="connsiteY37" fmla="*/ 1988191 h 2298583"/>
              <a:gd name="connsiteX38" fmla="*/ 2877424 w 3045551"/>
              <a:gd name="connsiteY38" fmla="*/ 1963024 h 2298583"/>
              <a:gd name="connsiteX39" fmla="*/ 2894202 w 3045551"/>
              <a:gd name="connsiteY39" fmla="*/ 1937857 h 2298583"/>
              <a:gd name="connsiteX40" fmla="*/ 2952925 w 3045551"/>
              <a:gd name="connsiteY40" fmla="*/ 1853967 h 2298583"/>
              <a:gd name="connsiteX41" fmla="*/ 2978092 w 3045551"/>
              <a:gd name="connsiteY41" fmla="*/ 1795244 h 2298583"/>
              <a:gd name="connsiteX42" fmla="*/ 3003259 w 3045551"/>
              <a:gd name="connsiteY42" fmla="*/ 1728132 h 2298583"/>
              <a:gd name="connsiteX43" fmla="*/ 3045204 w 3045551"/>
              <a:gd name="connsiteY43" fmla="*/ 1275127 h 2298583"/>
              <a:gd name="connsiteX44" fmla="*/ 2978092 w 3045551"/>
              <a:gd name="connsiteY44" fmla="*/ 427839 h 2298583"/>
              <a:gd name="connsiteX45" fmla="*/ 2869035 w 3045551"/>
              <a:gd name="connsiteY45" fmla="*/ 243281 h 2298583"/>
              <a:gd name="connsiteX46" fmla="*/ 2810312 w 3045551"/>
              <a:gd name="connsiteY46" fmla="*/ 218114 h 2298583"/>
              <a:gd name="connsiteX47" fmla="*/ 2734811 w 3045551"/>
              <a:gd name="connsiteY47" fmla="*/ 192947 h 2298583"/>
              <a:gd name="connsiteX48" fmla="*/ 2642532 w 3045551"/>
              <a:gd name="connsiteY48" fmla="*/ 159391 h 2298583"/>
              <a:gd name="connsiteX49" fmla="*/ 2608976 w 3045551"/>
              <a:gd name="connsiteY49" fmla="*/ 142613 h 2298583"/>
              <a:gd name="connsiteX50" fmla="*/ 2533475 w 3045551"/>
              <a:gd name="connsiteY50" fmla="*/ 117446 h 2298583"/>
              <a:gd name="connsiteX51" fmla="*/ 2441196 w 3045551"/>
              <a:gd name="connsiteY51" fmla="*/ 100668 h 2298583"/>
              <a:gd name="connsiteX52" fmla="*/ 2407640 w 3045551"/>
              <a:gd name="connsiteY52" fmla="*/ 83890 h 2298583"/>
              <a:gd name="connsiteX53" fmla="*/ 2298583 w 3045551"/>
              <a:gd name="connsiteY53" fmla="*/ 67112 h 2298583"/>
              <a:gd name="connsiteX54" fmla="*/ 2239860 w 3045551"/>
              <a:gd name="connsiteY54" fmla="*/ 50334 h 2298583"/>
              <a:gd name="connsiteX55" fmla="*/ 2046914 w 3045551"/>
              <a:gd name="connsiteY55" fmla="*/ 33556 h 2298583"/>
              <a:gd name="connsiteX56" fmla="*/ 1870745 w 3045551"/>
              <a:gd name="connsiteY56" fmla="*/ 25167 h 2298583"/>
              <a:gd name="connsiteX57" fmla="*/ 1837189 w 3045551"/>
              <a:gd name="connsiteY57" fmla="*/ 16778 h 2298583"/>
              <a:gd name="connsiteX58" fmla="*/ 1812022 w 3045551"/>
              <a:gd name="connsiteY58" fmla="*/ 8389 h 2298583"/>
              <a:gd name="connsiteX59" fmla="*/ 1677798 w 3045551"/>
              <a:gd name="connsiteY59" fmla="*/ 0 h 2298583"/>
              <a:gd name="connsiteX60" fmla="*/ 981512 w 3045551"/>
              <a:gd name="connsiteY60" fmla="*/ 8389 h 2298583"/>
              <a:gd name="connsiteX61" fmla="*/ 939567 w 3045551"/>
              <a:gd name="connsiteY61" fmla="*/ 16778 h 2298583"/>
              <a:gd name="connsiteX62" fmla="*/ 771787 w 3045551"/>
              <a:gd name="connsiteY62" fmla="*/ 41945 h 2298583"/>
              <a:gd name="connsiteX63" fmla="*/ 679508 w 3045551"/>
              <a:gd name="connsiteY63" fmla="*/ 67112 h 2298583"/>
              <a:gd name="connsiteX64" fmla="*/ 645952 w 3045551"/>
              <a:gd name="connsiteY64" fmla="*/ 75501 h 2298583"/>
              <a:gd name="connsiteX65" fmla="*/ 620785 w 3045551"/>
              <a:gd name="connsiteY65" fmla="*/ 83890 h 2298583"/>
              <a:gd name="connsiteX66" fmla="*/ 520117 w 3045551"/>
              <a:gd name="connsiteY66" fmla="*/ 100668 h 2298583"/>
              <a:gd name="connsiteX0" fmla="*/ 513343 w 3038777"/>
              <a:gd name="connsiteY0" fmla="*/ 100668 h 2298583"/>
              <a:gd name="connsiteX1" fmla="*/ 211340 w 3038777"/>
              <a:gd name="connsiteY1" fmla="*/ 159391 h 2298583"/>
              <a:gd name="connsiteX2" fmla="*/ 102283 w 3038777"/>
              <a:gd name="connsiteY2" fmla="*/ 218114 h 2298583"/>
              <a:gd name="connsiteX3" fmla="*/ 35171 w 3038777"/>
              <a:gd name="connsiteY3" fmla="*/ 293615 h 2298583"/>
              <a:gd name="connsiteX4" fmla="*/ 8646 w 3038777"/>
              <a:gd name="connsiteY4" fmla="*/ 567484 h 2298583"/>
              <a:gd name="connsiteX5" fmla="*/ 10696 w 3038777"/>
              <a:gd name="connsiteY5" fmla="*/ 757921 h 2298583"/>
              <a:gd name="connsiteX6" fmla="*/ 10004 w 3038777"/>
              <a:gd name="connsiteY6" fmla="*/ 1040235 h 2298583"/>
              <a:gd name="connsiteX7" fmla="*/ 1615 w 3038777"/>
              <a:gd name="connsiteY7" fmla="*/ 1770077 h 2298583"/>
              <a:gd name="connsiteX8" fmla="*/ 1615 w 3038777"/>
              <a:gd name="connsiteY8" fmla="*/ 2030136 h 2298583"/>
              <a:gd name="connsiteX9" fmla="*/ 18393 w 3038777"/>
              <a:gd name="connsiteY9" fmla="*/ 2055303 h 2298583"/>
              <a:gd name="connsiteX10" fmla="*/ 119061 w 3038777"/>
              <a:gd name="connsiteY10" fmla="*/ 2122415 h 2298583"/>
              <a:gd name="connsiteX11" fmla="*/ 144228 w 3038777"/>
              <a:gd name="connsiteY11" fmla="*/ 2130804 h 2298583"/>
              <a:gd name="connsiteX12" fmla="*/ 286841 w 3038777"/>
              <a:gd name="connsiteY12" fmla="*/ 2147582 h 2298583"/>
              <a:gd name="connsiteX13" fmla="*/ 1041850 w 3038777"/>
              <a:gd name="connsiteY13" fmla="*/ 2155971 h 2298583"/>
              <a:gd name="connsiteX14" fmla="*/ 1108962 w 3038777"/>
              <a:gd name="connsiteY14" fmla="*/ 2164360 h 2298583"/>
              <a:gd name="connsiteX15" fmla="*/ 1134129 w 3038777"/>
              <a:gd name="connsiteY15" fmla="*/ 2172749 h 2298583"/>
              <a:gd name="connsiteX16" fmla="*/ 1369020 w 3038777"/>
              <a:gd name="connsiteY16" fmla="*/ 2181138 h 2298583"/>
              <a:gd name="connsiteX17" fmla="*/ 1452910 w 3038777"/>
              <a:gd name="connsiteY17" fmla="*/ 2197916 h 2298583"/>
              <a:gd name="connsiteX18" fmla="*/ 1478077 w 3038777"/>
              <a:gd name="connsiteY18" fmla="*/ 2206305 h 2298583"/>
              <a:gd name="connsiteX19" fmla="*/ 1553578 w 3038777"/>
              <a:gd name="connsiteY19" fmla="*/ 2223083 h 2298583"/>
              <a:gd name="connsiteX20" fmla="*/ 1603912 w 3038777"/>
              <a:gd name="connsiteY20" fmla="*/ 2239861 h 2298583"/>
              <a:gd name="connsiteX21" fmla="*/ 1671024 w 3038777"/>
              <a:gd name="connsiteY21" fmla="*/ 2256639 h 2298583"/>
              <a:gd name="connsiteX22" fmla="*/ 1738136 w 3038777"/>
              <a:gd name="connsiteY22" fmla="*/ 2273417 h 2298583"/>
              <a:gd name="connsiteX23" fmla="*/ 1863971 w 3038777"/>
              <a:gd name="connsiteY23" fmla="*/ 2290195 h 2298583"/>
              <a:gd name="connsiteX24" fmla="*/ 1914305 w 3038777"/>
              <a:gd name="connsiteY24" fmla="*/ 2298583 h 2298583"/>
              <a:gd name="connsiteX25" fmla="*/ 2434422 w 3038777"/>
              <a:gd name="connsiteY25" fmla="*/ 2290195 h 2298583"/>
              <a:gd name="connsiteX26" fmla="*/ 2459589 w 3038777"/>
              <a:gd name="connsiteY26" fmla="*/ 2273417 h 2298583"/>
              <a:gd name="connsiteX27" fmla="*/ 2518312 w 3038777"/>
              <a:gd name="connsiteY27" fmla="*/ 2256639 h 2298583"/>
              <a:gd name="connsiteX28" fmla="*/ 2560257 w 3038777"/>
              <a:gd name="connsiteY28" fmla="*/ 2231472 h 2298583"/>
              <a:gd name="connsiteX29" fmla="*/ 2585424 w 3038777"/>
              <a:gd name="connsiteY29" fmla="*/ 2223083 h 2298583"/>
              <a:gd name="connsiteX30" fmla="*/ 2618980 w 3038777"/>
              <a:gd name="connsiteY30" fmla="*/ 2197916 h 2298583"/>
              <a:gd name="connsiteX31" fmla="*/ 2669314 w 3038777"/>
              <a:gd name="connsiteY31" fmla="*/ 2164360 h 2298583"/>
              <a:gd name="connsiteX32" fmla="*/ 2702870 w 3038777"/>
              <a:gd name="connsiteY32" fmla="*/ 2139193 h 2298583"/>
              <a:gd name="connsiteX33" fmla="*/ 2736426 w 3038777"/>
              <a:gd name="connsiteY33" fmla="*/ 2122415 h 2298583"/>
              <a:gd name="connsiteX34" fmla="*/ 2753204 w 3038777"/>
              <a:gd name="connsiteY34" fmla="*/ 2097248 h 2298583"/>
              <a:gd name="connsiteX35" fmla="*/ 2803538 w 3038777"/>
              <a:gd name="connsiteY35" fmla="*/ 2055303 h 2298583"/>
              <a:gd name="connsiteX36" fmla="*/ 2845483 w 3038777"/>
              <a:gd name="connsiteY36" fmla="*/ 1988191 h 2298583"/>
              <a:gd name="connsiteX37" fmla="*/ 2870650 w 3038777"/>
              <a:gd name="connsiteY37" fmla="*/ 1963024 h 2298583"/>
              <a:gd name="connsiteX38" fmla="*/ 2887428 w 3038777"/>
              <a:gd name="connsiteY38" fmla="*/ 1937857 h 2298583"/>
              <a:gd name="connsiteX39" fmla="*/ 2946151 w 3038777"/>
              <a:gd name="connsiteY39" fmla="*/ 1853967 h 2298583"/>
              <a:gd name="connsiteX40" fmla="*/ 2971318 w 3038777"/>
              <a:gd name="connsiteY40" fmla="*/ 1795244 h 2298583"/>
              <a:gd name="connsiteX41" fmla="*/ 2996485 w 3038777"/>
              <a:gd name="connsiteY41" fmla="*/ 1728132 h 2298583"/>
              <a:gd name="connsiteX42" fmla="*/ 3038430 w 3038777"/>
              <a:gd name="connsiteY42" fmla="*/ 1275127 h 2298583"/>
              <a:gd name="connsiteX43" fmla="*/ 2971318 w 3038777"/>
              <a:gd name="connsiteY43" fmla="*/ 427839 h 2298583"/>
              <a:gd name="connsiteX44" fmla="*/ 2862261 w 3038777"/>
              <a:gd name="connsiteY44" fmla="*/ 243281 h 2298583"/>
              <a:gd name="connsiteX45" fmla="*/ 2803538 w 3038777"/>
              <a:gd name="connsiteY45" fmla="*/ 218114 h 2298583"/>
              <a:gd name="connsiteX46" fmla="*/ 2728037 w 3038777"/>
              <a:gd name="connsiteY46" fmla="*/ 192947 h 2298583"/>
              <a:gd name="connsiteX47" fmla="*/ 2635758 w 3038777"/>
              <a:gd name="connsiteY47" fmla="*/ 159391 h 2298583"/>
              <a:gd name="connsiteX48" fmla="*/ 2602202 w 3038777"/>
              <a:gd name="connsiteY48" fmla="*/ 142613 h 2298583"/>
              <a:gd name="connsiteX49" fmla="*/ 2526701 w 3038777"/>
              <a:gd name="connsiteY49" fmla="*/ 117446 h 2298583"/>
              <a:gd name="connsiteX50" fmla="*/ 2434422 w 3038777"/>
              <a:gd name="connsiteY50" fmla="*/ 100668 h 2298583"/>
              <a:gd name="connsiteX51" fmla="*/ 2400866 w 3038777"/>
              <a:gd name="connsiteY51" fmla="*/ 83890 h 2298583"/>
              <a:gd name="connsiteX52" fmla="*/ 2291809 w 3038777"/>
              <a:gd name="connsiteY52" fmla="*/ 67112 h 2298583"/>
              <a:gd name="connsiteX53" fmla="*/ 2233086 w 3038777"/>
              <a:gd name="connsiteY53" fmla="*/ 50334 h 2298583"/>
              <a:gd name="connsiteX54" fmla="*/ 2040140 w 3038777"/>
              <a:gd name="connsiteY54" fmla="*/ 33556 h 2298583"/>
              <a:gd name="connsiteX55" fmla="*/ 1863971 w 3038777"/>
              <a:gd name="connsiteY55" fmla="*/ 25167 h 2298583"/>
              <a:gd name="connsiteX56" fmla="*/ 1830415 w 3038777"/>
              <a:gd name="connsiteY56" fmla="*/ 16778 h 2298583"/>
              <a:gd name="connsiteX57" fmla="*/ 1805248 w 3038777"/>
              <a:gd name="connsiteY57" fmla="*/ 8389 h 2298583"/>
              <a:gd name="connsiteX58" fmla="*/ 1671024 w 3038777"/>
              <a:gd name="connsiteY58" fmla="*/ 0 h 2298583"/>
              <a:gd name="connsiteX59" fmla="*/ 974738 w 3038777"/>
              <a:gd name="connsiteY59" fmla="*/ 8389 h 2298583"/>
              <a:gd name="connsiteX60" fmla="*/ 932793 w 3038777"/>
              <a:gd name="connsiteY60" fmla="*/ 16778 h 2298583"/>
              <a:gd name="connsiteX61" fmla="*/ 765013 w 3038777"/>
              <a:gd name="connsiteY61" fmla="*/ 41945 h 2298583"/>
              <a:gd name="connsiteX62" fmla="*/ 672734 w 3038777"/>
              <a:gd name="connsiteY62" fmla="*/ 67112 h 2298583"/>
              <a:gd name="connsiteX63" fmla="*/ 639178 w 3038777"/>
              <a:gd name="connsiteY63" fmla="*/ 75501 h 2298583"/>
              <a:gd name="connsiteX64" fmla="*/ 614011 w 3038777"/>
              <a:gd name="connsiteY64" fmla="*/ 83890 h 2298583"/>
              <a:gd name="connsiteX65" fmla="*/ 513343 w 3038777"/>
              <a:gd name="connsiteY65" fmla="*/ 100668 h 2298583"/>
              <a:gd name="connsiteX0" fmla="*/ 511728 w 3037162"/>
              <a:gd name="connsiteY0" fmla="*/ 100668 h 2298583"/>
              <a:gd name="connsiteX1" fmla="*/ 209725 w 3037162"/>
              <a:gd name="connsiteY1" fmla="*/ 159391 h 2298583"/>
              <a:gd name="connsiteX2" fmla="*/ 100668 w 3037162"/>
              <a:gd name="connsiteY2" fmla="*/ 218114 h 2298583"/>
              <a:gd name="connsiteX3" fmla="*/ 33556 w 3037162"/>
              <a:gd name="connsiteY3" fmla="*/ 293615 h 2298583"/>
              <a:gd name="connsiteX4" fmla="*/ 7031 w 3037162"/>
              <a:gd name="connsiteY4" fmla="*/ 567484 h 2298583"/>
              <a:gd name="connsiteX5" fmla="*/ 9081 w 3037162"/>
              <a:gd name="connsiteY5" fmla="*/ 757921 h 2298583"/>
              <a:gd name="connsiteX6" fmla="*/ 8389 w 3037162"/>
              <a:gd name="connsiteY6" fmla="*/ 1040235 h 2298583"/>
              <a:gd name="connsiteX7" fmla="*/ 0 w 3037162"/>
              <a:gd name="connsiteY7" fmla="*/ 1770077 h 2298583"/>
              <a:gd name="connsiteX8" fmla="*/ 16778 w 3037162"/>
              <a:gd name="connsiteY8" fmla="*/ 2055303 h 2298583"/>
              <a:gd name="connsiteX9" fmla="*/ 117446 w 3037162"/>
              <a:gd name="connsiteY9" fmla="*/ 2122415 h 2298583"/>
              <a:gd name="connsiteX10" fmla="*/ 142613 w 3037162"/>
              <a:gd name="connsiteY10" fmla="*/ 2130804 h 2298583"/>
              <a:gd name="connsiteX11" fmla="*/ 285226 w 3037162"/>
              <a:gd name="connsiteY11" fmla="*/ 2147582 h 2298583"/>
              <a:gd name="connsiteX12" fmla="*/ 1040235 w 3037162"/>
              <a:gd name="connsiteY12" fmla="*/ 2155971 h 2298583"/>
              <a:gd name="connsiteX13" fmla="*/ 1107347 w 3037162"/>
              <a:gd name="connsiteY13" fmla="*/ 2164360 h 2298583"/>
              <a:gd name="connsiteX14" fmla="*/ 1132514 w 3037162"/>
              <a:gd name="connsiteY14" fmla="*/ 2172749 h 2298583"/>
              <a:gd name="connsiteX15" fmla="*/ 1367405 w 3037162"/>
              <a:gd name="connsiteY15" fmla="*/ 2181138 h 2298583"/>
              <a:gd name="connsiteX16" fmla="*/ 1451295 w 3037162"/>
              <a:gd name="connsiteY16" fmla="*/ 2197916 h 2298583"/>
              <a:gd name="connsiteX17" fmla="*/ 1476462 w 3037162"/>
              <a:gd name="connsiteY17" fmla="*/ 2206305 h 2298583"/>
              <a:gd name="connsiteX18" fmla="*/ 1551963 w 3037162"/>
              <a:gd name="connsiteY18" fmla="*/ 2223083 h 2298583"/>
              <a:gd name="connsiteX19" fmla="*/ 1602297 w 3037162"/>
              <a:gd name="connsiteY19" fmla="*/ 2239861 h 2298583"/>
              <a:gd name="connsiteX20" fmla="*/ 1669409 w 3037162"/>
              <a:gd name="connsiteY20" fmla="*/ 2256639 h 2298583"/>
              <a:gd name="connsiteX21" fmla="*/ 1736521 w 3037162"/>
              <a:gd name="connsiteY21" fmla="*/ 2273417 h 2298583"/>
              <a:gd name="connsiteX22" fmla="*/ 1862356 w 3037162"/>
              <a:gd name="connsiteY22" fmla="*/ 2290195 h 2298583"/>
              <a:gd name="connsiteX23" fmla="*/ 1912690 w 3037162"/>
              <a:gd name="connsiteY23" fmla="*/ 2298583 h 2298583"/>
              <a:gd name="connsiteX24" fmla="*/ 2432807 w 3037162"/>
              <a:gd name="connsiteY24" fmla="*/ 2290195 h 2298583"/>
              <a:gd name="connsiteX25" fmla="*/ 2457974 w 3037162"/>
              <a:gd name="connsiteY25" fmla="*/ 2273417 h 2298583"/>
              <a:gd name="connsiteX26" fmla="*/ 2516697 w 3037162"/>
              <a:gd name="connsiteY26" fmla="*/ 2256639 h 2298583"/>
              <a:gd name="connsiteX27" fmla="*/ 2558642 w 3037162"/>
              <a:gd name="connsiteY27" fmla="*/ 2231472 h 2298583"/>
              <a:gd name="connsiteX28" fmla="*/ 2583809 w 3037162"/>
              <a:gd name="connsiteY28" fmla="*/ 2223083 h 2298583"/>
              <a:gd name="connsiteX29" fmla="*/ 2617365 w 3037162"/>
              <a:gd name="connsiteY29" fmla="*/ 2197916 h 2298583"/>
              <a:gd name="connsiteX30" fmla="*/ 2667699 w 3037162"/>
              <a:gd name="connsiteY30" fmla="*/ 2164360 h 2298583"/>
              <a:gd name="connsiteX31" fmla="*/ 2701255 w 3037162"/>
              <a:gd name="connsiteY31" fmla="*/ 2139193 h 2298583"/>
              <a:gd name="connsiteX32" fmla="*/ 2734811 w 3037162"/>
              <a:gd name="connsiteY32" fmla="*/ 2122415 h 2298583"/>
              <a:gd name="connsiteX33" fmla="*/ 2751589 w 3037162"/>
              <a:gd name="connsiteY33" fmla="*/ 2097248 h 2298583"/>
              <a:gd name="connsiteX34" fmla="*/ 2801923 w 3037162"/>
              <a:gd name="connsiteY34" fmla="*/ 2055303 h 2298583"/>
              <a:gd name="connsiteX35" fmla="*/ 2843868 w 3037162"/>
              <a:gd name="connsiteY35" fmla="*/ 1988191 h 2298583"/>
              <a:gd name="connsiteX36" fmla="*/ 2869035 w 3037162"/>
              <a:gd name="connsiteY36" fmla="*/ 1963024 h 2298583"/>
              <a:gd name="connsiteX37" fmla="*/ 2885813 w 3037162"/>
              <a:gd name="connsiteY37" fmla="*/ 1937857 h 2298583"/>
              <a:gd name="connsiteX38" fmla="*/ 2944536 w 3037162"/>
              <a:gd name="connsiteY38" fmla="*/ 1853967 h 2298583"/>
              <a:gd name="connsiteX39" fmla="*/ 2969703 w 3037162"/>
              <a:gd name="connsiteY39" fmla="*/ 1795244 h 2298583"/>
              <a:gd name="connsiteX40" fmla="*/ 2994870 w 3037162"/>
              <a:gd name="connsiteY40" fmla="*/ 1728132 h 2298583"/>
              <a:gd name="connsiteX41" fmla="*/ 3036815 w 3037162"/>
              <a:gd name="connsiteY41" fmla="*/ 1275127 h 2298583"/>
              <a:gd name="connsiteX42" fmla="*/ 2969703 w 3037162"/>
              <a:gd name="connsiteY42" fmla="*/ 427839 h 2298583"/>
              <a:gd name="connsiteX43" fmla="*/ 2860646 w 3037162"/>
              <a:gd name="connsiteY43" fmla="*/ 243281 h 2298583"/>
              <a:gd name="connsiteX44" fmla="*/ 2801923 w 3037162"/>
              <a:gd name="connsiteY44" fmla="*/ 218114 h 2298583"/>
              <a:gd name="connsiteX45" fmla="*/ 2726422 w 3037162"/>
              <a:gd name="connsiteY45" fmla="*/ 192947 h 2298583"/>
              <a:gd name="connsiteX46" fmla="*/ 2634143 w 3037162"/>
              <a:gd name="connsiteY46" fmla="*/ 159391 h 2298583"/>
              <a:gd name="connsiteX47" fmla="*/ 2600587 w 3037162"/>
              <a:gd name="connsiteY47" fmla="*/ 142613 h 2298583"/>
              <a:gd name="connsiteX48" fmla="*/ 2525086 w 3037162"/>
              <a:gd name="connsiteY48" fmla="*/ 117446 h 2298583"/>
              <a:gd name="connsiteX49" fmla="*/ 2432807 w 3037162"/>
              <a:gd name="connsiteY49" fmla="*/ 100668 h 2298583"/>
              <a:gd name="connsiteX50" fmla="*/ 2399251 w 3037162"/>
              <a:gd name="connsiteY50" fmla="*/ 83890 h 2298583"/>
              <a:gd name="connsiteX51" fmla="*/ 2290194 w 3037162"/>
              <a:gd name="connsiteY51" fmla="*/ 67112 h 2298583"/>
              <a:gd name="connsiteX52" fmla="*/ 2231471 w 3037162"/>
              <a:gd name="connsiteY52" fmla="*/ 50334 h 2298583"/>
              <a:gd name="connsiteX53" fmla="*/ 2038525 w 3037162"/>
              <a:gd name="connsiteY53" fmla="*/ 33556 h 2298583"/>
              <a:gd name="connsiteX54" fmla="*/ 1862356 w 3037162"/>
              <a:gd name="connsiteY54" fmla="*/ 25167 h 2298583"/>
              <a:gd name="connsiteX55" fmla="*/ 1828800 w 3037162"/>
              <a:gd name="connsiteY55" fmla="*/ 16778 h 2298583"/>
              <a:gd name="connsiteX56" fmla="*/ 1803633 w 3037162"/>
              <a:gd name="connsiteY56" fmla="*/ 8389 h 2298583"/>
              <a:gd name="connsiteX57" fmla="*/ 1669409 w 3037162"/>
              <a:gd name="connsiteY57" fmla="*/ 0 h 2298583"/>
              <a:gd name="connsiteX58" fmla="*/ 973123 w 3037162"/>
              <a:gd name="connsiteY58" fmla="*/ 8389 h 2298583"/>
              <a:gd name="connsiteX59" fmla="*/ 931178 w 3037162"/>
              <a:gd name="connsiteY59" fmla="*/ 16778 h 2298583"/>
              <a:gd name="connsiteX60" fmla="*/ 763398 w 3037162"/>
              <a:gd name="connsiteY60" fmla="*/ 41945 h 2298583"/>
              <a:gd name="connsiteX61" fmla="*/ 671119 w 3037162"/>
              <a:gd name="connsiteY61" fmla="*/ 67112 h 2298583"/>
              <a:gd name="connsiteX62" fmla="*/ 637563 w 3037162"/>
              <a:gd name="connsiteY62" fmla="*/ 75501 h 2298583"/>
              <a:gd name="connsiteX63" fmla="*/ 612396 w 3037162"/>
              <a:gd name="connsiteY63" fmla="*/ 83890 h 2298583"/>
              <a:gd name="connsiteX64" fmla="*/ 511728 w 3037162"/>
              <a:gd name="connsiteY64" fmla="*/ 100668 h 229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7162" h="2298583">
                <a:moveTo>
                  <a:pt x="511728" y="100668"/>
                </a:moveTo>
                <a:cubicBezTo>
                  <a:pt x="411060" y="120242"/>
                  <a:pt x="278235" y="139817"/>
                  <a:pt x="209725" y="159391"/>
                </a:cubicBezTo>
                <a:cubicBezTo>
                  <a:pt x="141215" y="178965"/>
                  <a:pt x="130029" y="195743"/>
                  <a:pt x="100668" y="218114"/>
                </a:cubicBezTo>
                <a:cubicBezTo>
                  <a:pt x="71307" y="240485"/>
                  <a:pt x="49162" y="235387"/>
                  <a:pt x="33556" y="293615"/>
                </a:cubicBezTo>
                <a:cubicBezTo>
                  <a:pt x="17950" y="351843"/>
                  <a:pt x="11110" y="490100"/>
                  <a:pt x="7031" y="567484"/>
                </a:cubicBezTo>
                <a:cubicBezTo>
                  <a:pt x="2952" y="644868"/>
                  <a:pt x="8855" y="679129"/>
                  <a:pt x="9081" y="757921"/>
                </a:cubicBezTo>
                <a:cubicBezTo>
                  <a:pt x="9307" y="836713"/>
                  <a:pt x="9903" y="871542"/>
                  <a:pt x="8389" y="1040235"/>
                </a:cubicBezTo>
                <a:cubicBezTo>
                  <a:pt x="5593" y="1283516"/>
                  <a:pt x="5288" y="1526838"/>
                  <a:pt x="0" y="1770077"/>
                </a:cubicBezTo>
                <a:cubicBezTo>
                  <a:pt x="1398" y="1939255"/>
                  <a:pt x="-2796" y="1996580"/>
                  <a:pt x="16778" y="2055303"/>
                </a:cubicBezTo>
                <a:cubicBezTo>
                  <a:pt x="36352" y="2114026"/>
                  <a:pt x="51997" y="2100599"/>
                  <a:pt x="117446" y="2122415"/>
                </a:cubicBezTo>
                <a:lnTo>
                  <a:pt x="142613" y="2130804"/>
                </a:lnTo>
                <a:cubicBezTo>
                  <a:pt x="200287" y="2150029"/>
                  <a:pt x="179943" y="2145557"/>
                  <a:pt x="285226" y="2147582"/>
                </a:cubicBezTo>
                <a:lnTo>
                  <a:pt x="1040235" y="2155971"/>
                </a:lnTo>
                <a:cubicBezTo>
                  <a:pt x="1062606" y="2158767"/>
                  <a:pt x="1085166" y="2160327"/>
                  <a:pt x="1107347" y="2164360"/>
                </a:cubicBezTo>
                <a:cubicBezTo>
                  <a:pt x="1116047" y="2165942"/>
                  <a:pt x="1123690" y="2172180"/>
                  <a:pt x="1132514" y="2172749"/>
                </a:cubicBezTo>
                <a:cubicBezTo>
                  <a:pt x="1210698" y="2177793"/>
                  <a:pt x="1289108" y="2178342"/>
                  <a:pt x="1367405" y="2181138"/>
                </a:cubicBezTo>
                <a:cubicBezTo>
                  <a:pt x="1395368" y="2186731"/>
                  <a:pt x="1423508" y="2191504"/>
                  <a:pt x="1451295" y="2197916"/>
                </a:cubicBezTo>
                <a:cubicBezTo>
                  <a:pt x="1459911" y="2199904"/>
                  <a:pt x="1467883" y="2204160"/>
                  <a:pt x="1476462" y="2206305"/>
                </a:cubicBezTo>
                <a:cubicBezTo>
                  <a:pt x="1524358" y="2218279"/>
                  <a:pt x="1508904" y="2210165"/>
                  <a:pt x="1551963" y="2223083"/>
                </a:cubicBezTo>
                <a:cubicBezTo>
                  <a:pt x="1568903" y="2228165"/>
                  <a:pt x="1585519" y="2234268"/>
                  <a:pt x="1602297" y="2239861"/>
                </a:cubicBezTo>
                <a:cubicBezTo>
                  <a:pt x="1624173" y="2247153"/>
                  <a:pt x="1647038" y="2251046"/>
                  <a:pt x="1669409" y="2256639"/>
                </a:cubicBezTo>
                <a:lnTo>
                  <a:pt x="1736521" y="2273417"/>
                </a:lnTo>
                <a:cubicBezTo>
                  <a:pt x="1788173" y="2286330"/>
                  <a:pt x="1799460" y="2282333"/>
                  <a:pt x="1862356" y="2290195"/>
                </a:cubicBezTo>
                <a:cubicBezTo>
                  <a:pt x="1879234" y="2292305"/>
                  <a:pt x="1895912" y="2295787"/>
                  <a:pt x="1912690" y="2298583"/>
                </a:cubicBezTo>
                <a:cubicBezTo>
                  <a:pt x="2086062" y="2295787"/>
                  <a:pt x="2259596" y="2298189"/>
                  <a:pt x="2432807" y="2290195"/>
                </a:cubicBezTo>
                <a:cubicBezTo>
                  <a:pt x="2442879" y="2289730"/>
                  <a:pt x="2448956" y="2277926"/>
                  <a:pt x="2457974" y="2273417"/>
                </a:cubicBezTo>
                <a:cubicBezTo>
                  <a:pt x="2470009" y="2267400"/>
                  <a:pt x="2505946" y="2259327"/>
                  <a:pt x="2516697" y="2256639"/>
                </a:cubicBezTo>
                <a:cubicBezTo>
                  <a:pt x="2530679" y="2248250"/>
                  <a:pt x="2544058" y="2238764"/>
                  <a:pt x="2558642" y="2231472"/>
                </a:cubicBezTo>
                <a:cubicBezTo>
                  <a:pt x="2566551" y="2227517"/>
                  <a:pt x="2576131" y="2227470"/>
                  <a:pt x="2583809" y="2223083"/>
                </a:cubicBezTo>
                <a:cubicBezTo>
                  <a:pt x="2595948" y="2216146"/>
                  <a:pt x="2605911" y="2205934"/>
                  <a:pt x="2617365" y="2197916"/>
                </a:cubicBezTo>
                <a:cubicBezTo>
                  <a:pt x="2633885" y="2186352"/>
                  <a:pt x="2650921" y="2175545"/>
                  <a:pt x="2667699" y="2164360"/>
                </a:cubicBezTo>
                <a:cubicBezTo>
                  <a:pt x="2679332" y="2156604"/>
                  <a:pt x="2689399" y="2146603"/>
                  <a:pt x="2701255" y="2139193"/>
                </a:cubicBezTo>
                <a:cubicBezTo>
                  <a:pt x="2711860" y="2132565"/>
                  <a:pt x="2723626" y="2128008"/>
                  <a:pt x="2734811" y="2122415"/>
                </a:cubicBezTo>
                <a:cubicBezTo>
                  <a:pt x="2740404" y="2114026"/>
                  <a:pt x="2744460" y="2104377"/>
                  <a:pt x="2751589" y="2097248"/>
                </a:cubicBezTo>
                <a:cubicBezTo>
                  <a:pt x="2817578" y="2031259"/>
                  <a:pt x="2733207" y="2137762"/>
                  <a:pt x="2801923" y="2055303"/>
                </a:cubicBezTo>
                <a:cubicBezTo>
                  <a:pt x="2816569" y="2037728"/>
                  <a:pt x="2831589" y="2004563"/>
                  <a:pt x="2843868" y="1988191"/>
                </a:cubicBezTo>
                <a:cubicBezTo>
                  <a:pt x="2850986" y="1978700"/>
                  <a:pt x="2861440" y="1972138"/>
                  <a:pt x="2869035" y="1963024"/>
                </a:cubicBezTo>
                <a:cubicBezTo>
                  <a:pt x="2875490" y="1955279"/>
                  <a:pt x="2879953" y="1946061"/>
                  <a:pt x="2885813" y="1937857"/>
                </a:cubicBezTo>
                <a:cubicBezTo>
                  <a:pt x="2903349" y="1913307"/>
                  <a:pt x="2931679" y="1879681"/>
                  <a:pt x="2944536" y="1853967"/>
                </a:cubicBezTo>
                <a:cubicBezTo>
                  <a:pt x="2956540" y="1829958"/>
                  <a:pt x="2963531" y="1819931"/>
                  <a:pt x="2969703" y="1795244"/>
                </a:cubicBezTo>
                <a:cubicBezTo>
                  <a:pt x="2984216" y="1737193"/>
                  <a:pt x="2967251" y="1769561"/>
                  <a:pt x="2994870" y="1728132"/>
                </a:cubicBezTo>
                <a:cubicBezTo>
                  <a:pt x="3006055" y="1641446"/>
                  <a:pt x="3041009" y="1491842"/>
                  <a:pt x="3036815" y="1275127"/>
                </a:cubicBezTo>
                <a:cubicBezTo>
                  <a:pt x="3032621" y="1058412"/>
                  <a:pt x="2999065" y="599813"/>
                  <a:pt x="2969703" y="427839"/>
                </a:cubicBezTo>
                <a:cubicBezTo>
                  <a:pt x="2940342" y="255865"/>
                  <a:pt x="2888609" y="278235"/>
                  <a:pt x="2860646" y="243281"/>
                </a:cubicBezTo>
                <a:cubicBezTo>
                  <a:pt x="2832683" y="208327"/>
                  <a:pt x="2819470" y="225634"/>
                  <a:pt x="2801923" y="218114"/>
                </a:cubicBezTo>
                <a:cubicBezTo>
                  <a:pt x="2741142" y="192065"/>
                  <a:pt x="2797130" y="207089"/>
                  <a:pt x="2726422" y="192947"/>
                </a:cubicBezTo>
                <a:cubicBezTo>
                  <a:pt x="2682069" y="163378"/>
                  <a:pt x="2711036" y="178614"/>
                  <a:pt x="2634143" y="159391"/>
                </a:cubicBezTo>
                <a:cubicBezTo>
                  <a:pt x="2622011" y="156358"/>
                  <a:pt x="2612259" y="147102"/>
                  <a:pt x="2600587" y="142613"/>
                </a:cubicBezTo>
                <a:cubicBezTo>
                  <a:pt x="2575827" y="133090"/>
                  <a:pt x="2551099" y="122649"/>
                  <a:pt x="2525086" y="117446"/>
                </a:cubicBezTo>
                <a:cubicBezTo>
                  <a:pt x="2466462" y="105721"/>
                  <a:pt x="2497206" y="111401"/>
                  <a:pt x="2432807" y="100668"/>
                </a:cubicBezTo>
                <a:cubicBezTo>
                  <a:pt x="2421622" y="95075"/>
                  <a:pt x="2410960" y="88281"/>
                  <a:pt x="2399251" y="83890"/>
                </a:cubicBezTo>
                <a:cubicBezTo>
                  <a:pt x="2368661" y="72419"/>
                  <a:pt x="2316688" y="70056"/>
                  <a:pt x="2290194" y="67112"/>
                </a:cubicBezTo>
                <a:cubicBezTo>
                  <a:pt x="2270620" y="61519"/>
                  <a:pt x="2251307" y="54912"/>
                  <a:pt x="2231471" y="50334"/>
                </a:cubicBezTo>
                <a:cubicBezTo>
                  <a:pt x="2171161" y="36416"/>
                  <a:pt x="2094543" y="36504"/>
                  <a:pt x="2038525" y="33556"/>
                </a:cubicBezTo>
                <a:lnTo>
                  <a:pt x="1862356" y="25167"/>
                </a:lnTo>
                <a:cubicBezTo>
                  <a:pt x="1851171" y="22371"/>
                  <a:pt x="1839886" y="19945"/>
                  <a:pt x="1828800" y="16778"/>
                </a:cubicBezTo>
                <a:cubicBezTo>
                  <a:pt x="1820297" y="14349"/>
                  <a:pt x="1812427" y="9315"/>
                  <a:pt x="1803633" y="8389"/>
                </a:cubicBezTo>
                <a:cubicBezTo>
                  <a:pt x="1759051" y="3696"/>
                  <a:pt x="1714150" y="2796"/>
                  <a:pt x="1669409" y="0"/>
                </a:cubicBezTo>
                <a:lnTo>
                  <a:pt x="973123" y="8389"/>
                </a:lnTo>
                <a:cubicBezTo>
                  <a:pt x="958868" y="8713"/>
                  <a:pt x="945271" y="14610"/>
                  <a:pt x="931178" y="16778"/>
                </a:cubicBezTo>
                <a:cubicBezTo>
                  <a:pt x="889732" y="23154"/>
                  <a:pt x="796638" y="30865"/>
                  <a:pt x="763398" y="41945"/>
                </a:cubicBezTo>
                <a:cubicBezTo>
                  <a:pt x="716355" y="57626"/>
                  <a:pt x="746810" y="48189"/>
                  <a:pt x="671119" y="67112"/>
                </a:cubicBezTo>
                <a:cubicBezTo>
                  <a:pt x="659934" y="69908"/>
                  <a:pt x="648501" y="71855"/>
                  <a:pt x="637563" y="75501"/>
                </a:cubicBezTo>
                <a:cubicBezTo>
                  <a:pt x="629174" y="78297"/>
                  <a:pt x="620975" y="81745"/>
                  <a:pt x="612396" y="83890"/>
                </a:cubicBezTo>
                <a:cubicBezTo>
                  <a:pt x="579684" y="92068"/>
                  <a:pt x="544874" y="95933"/>
                  <a:pt x="511728" y="100668"/>
                </a:cubicBezTo>
                <a:close/>
              </a:path>
            </a:pathLst>
          </a:custGeom>
          <a:solidFill>
            <a:srgbClr val="7919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dk1">
                    <a:lumMod val="0"/>
                    <a:lumOff val="0"/>
                  </a:scheme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 algn="ctr"/>
            <a:r>
              <a:rPr lang="en-GB" dirty="0" smtClean="0">
                <a:solidFill>
                  <a:prstClr val="white"/>
                </a:solidFill>
              </a:rPr>
              <a:t>Get in touch!</a:t>
            </a:r>
            <a:endParaRPr lang="en-GB" b="1" dirty="0">
              <a:solidFill>
                <a:prstClr val="white"/>
              </a:solidFill>
            </a:endParaRPr>
          </a:p>
          <a:p>
            <a:pPr marL="0" indent="0" algn="r"/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42</a:t>
            </a:r>
            <a:r>
              <a:rPr lang="en-GB" sz="2400" baseline="30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nd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Street</a:t>
            </a:r>
            <a:b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The Space</a:t>
            </a:r>
            <a:b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87-91 Great Ancoats Street</a:t>
            </a:r>
            <a:b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Manchester</a:t>
            </a:r>
            <a:b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M4 5AG</a:t>
            </a:r>
            <a:b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0161 228 7321</a:t>
            </a:r>
            <a:b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hlinkClick r:id="rId2"/>
              </a:rPr>
              <a:t>www.42ndstreet.org.uk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@42ndStreetmcr</a:t>
            </a:r>
            <a:b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@</a:t>
            </a:r>
            <a:r>
              <a:rPr lang="en-GB" sz="24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TheHorsfall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13"/>
          <p:cNvPicPr>
            <a:picLocks noChangeAspect="1"/>
          </p:cNvPicPr>
          <p:nvPr/>
        </p:nvPicPr>
        <p:blipFill>
          <a:blip r:embed="rId3"/>
          <a:srcRect l="5578" r="5578"/>
          <a:stretch>
            <a:fillRect/>
          </a:stretch>
        </p:blipFill>
        <p:spPr>
          <a:xfrm>
            <a:off x="358686" y="2345146"/>
            <a:ext cx="4141306" cy="3105981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43408" y="6123088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695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5028" y="249904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42</a:t>
            </a:r>
            <a:r>
              <a:rPr lang="en-GB" sz="2800" b="1" baseline="30000" dirty="0" smtClean="0">
                <a:solidFill>
                  <a:srgbClr val="7030A0"/>
                </a:solidFill>
              </a:rPr>
              <a:t>nd</a:t>
            </a:r>
            <a:r>
              <a:rPr lang="en-GB" sz="2800" b="1" dirty="0" smtClean="0">
                <a:solidFill>
                  <a:srgbClr val="7030A0"/>
                </a:solidFill>
              </a:rPr>
              <a:t> Street’s vision, </a:t>
            </a:r>
            <a:br>
              <a:rPr lang="en-GB" sz="2800" b="1" dirty="0" smtClean="0">
                <a:solidFill>
                  <a:srgbClr val="7030A0"/>
                </a:solidFill>
              </a:rPr>
            </a:br>
            <a:r>
              <a:rPr lang="en-GB" sz="2800" b="1" dirty="0" smtClean="0">
                <a:solidFill>
                  <a:srgbClr val="7030A0"/>
                </a:solidFill>
              </a:rPr>
              <a:t>mission &amp; objectives…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76" y="2714218"/>
            <a:ext cx="5004048" cy="3879442"/>
          </a:xfrm>
        </p:spPr>
      </p:pic>
      <p:sp>
        <p:nvSpPr>
          <p:cNvPr id="5" name="Cloud Callout 4"/>
          <p:cNvSpPr>
            <a:spLocks noChangeArrowheads="1"/>
          </p:cNvSpPr>
          <p:nvPr/>
        </p:nvSpPr>
        <p:spPr bwMode="auto">
          <a:xfrm rot="823861">
            <a:off x="4511987" y="-55306"/>
            <a:ext cx="4995360" cy="3129442"/>
          </a:xfrm>
          <a:prstGeom prst="cloudCallout">
            <a:avLst>
              <a:gd name="adj1" fmla="val -20263"/>
              <a:gd name="adj2" fmla="val -278"/>
            </a:avLst>
          </a:prstGeom>
          <a:solidFill>
            <a:srgbClr val="ED13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dk1">
                    <a:lumMod val="0"/>
                    <a:lumOff val="0"/>
                  </a:scheme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dirty="0" smtClean="0">
                <a:solidFill>
                  <a:srgbClr val="FFFFFF"/>
                </a:solidFill>
                <a:ea typeface="Calibri"/>
                <a:cs typeface="Times New Roman"/>
              </a:rPr>
              <a:t>Our Mission</a:t>
            </a:r>
          </a:p>
          <a:p>
            <a:pPr algn="ctr">
              <a:spcAft>
                <a:spcPts val="0"/>
              </a:spcAft>
            </a:pPr>
            <a:r>
              <a:rPr lang="en-GB" b="1" dirty="0" smtClean="0">
                <a:solidFill>
                  <a:srgbClr val="FFFFFF"/>
                </a:solidFill>
                <a:ea typeface="Calibri"/>
                <a:cs typeface="Times New Roman"/>
              </a:rPr>
              <a:t>To </a:t>
            </a:r>
            <a:r>
              <a:rPr lang="en-GB" b="1" dirty="0">
                <a:solidFill>
                  <a:srgbClr val="FFFFFF"/>
                </a:solidFill>
                <a:ea typeface="Calibri"/>
                <a:cs typeface="Times New Roman"/>
              </a:rPr>
              <a:t>support young people with their emotional well-being and mental health, promoting choice and creativity. We champion young person centred approaches that demonstrate local impact and have national significance.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79512" y="3622277"/>
            <a:ext cx="4680520" cy="2771046"/>
          </a:xfrm>
          <a:custGeom>
            <a:avLst/>
            <a:gdLst>
              <a:gd name="T0" fmla="*/ 293337 w 3120427"/>
              <a:gd name="T1" fmla="*/ 159391 h 2298583"/>
              <a:gd name="T2" fmla="*/ 184280 w 3120427"/>
              <a:gd name="T3" fmla="*/ 218114 h 2298583"/>
              <a:gd name="T4" fmla="*/ 117168 w 3120427"/>
              <a:gd name="T5" fmla="*/ 293615 h 2298583"/>
              <a:gd name="T6" fmla="*/ 41667 w 3120427"/>
              <a:gd name="T7" fmla="*/ 394283 h 2298583"/>
              <a:gd name="T8" fmla="*/ 16500 w 3120427"/>
              <a:gd name="T9" fmla="*/ 444617 h 2298583"/>
              <a:gd name="T10" fmla="*/ 24889 w 3120427"/>
              <a:gd name="T11" fmla="*/ 729842 h 2298583"/>
              <a:gd name="T12" fmla="*/ 58445 w 3120427"/>
              <a:gd name="T13" fmla="*/ 813732 h 2298583"/>
              <a:gd name="T14" fmla="*/ 92001 w 3120427"/>
              <a:gd name="T15" fmla="*/ 1040235 h 2298583"/>
              <a:gd name="T16" fmla="*/ 75223 w 3120427"/>
              <a:gd name="T17" fmla="*/ 1812022 h 2298583"/>
              <a:gd name="T18" fmla="*/ 75223 w 3120427"/>
              <a:gd name="T19" fmla="*/ 1996580 h 2298583"/>
              <a:gd name="T20" fmla="*/ 100390 w 3120427"/>
              <a:gd name="T21" fmla="*/ 2055303 h 2298583"/>
              <a:gd name="T22" fmla="*/ 226225 w 3120427"/>
              <a:gd name="T23" fmla="*/ 2130804 h 2298583"/>
              <a:gd name="T24" fmla="*/ 1123847 w 3120427"/>
              <a:gd name="T25" fmla="*/ 2155971 h 2298583"/>
              <a:gd name="T26" fmla="*/ 1216126 w 3120427"/>
              <a:gd name="T27" fmla="*/ 2172749 h 2298583"/>
              <a:gd name="T28" fmla="*/ 1534907 w 3120427"/>
              <a:gd name="T29" fmla="*/ 2197916 h 2298583"/>
              <a:gd name="T30" fmla="*/ 1635575 w 3120427"/>
              <a:gd name="T31" fmla="*/ 2223083 h 2298583"/>
              <a:gd name="T32" fmla="*/ 1753021 w 3120427"/>
              <a:gd name="T33" fmla="*/ 2256639 h 2298583"/>
              <a:gd name="T34" fmla="*/ 1945968 w 3120427"/>
              <a:gd name="T35" fmla="*/ 2290195 h 2298583"/>
              <a:gd name="T36" fmla="*/ 2516419 w 3120427"/>
              <a:gd name="T37" fmla="*/ 2290195 h 2298583"/>
              <a:gd name="T38" fmla="*/ 2600309 w 3120427"/>
              <a:gd name="T39" fmla="*/ 2256639 h 2298583"/>
              <a:gd name="T40" fmla="*/ 2667421 w 3120427"/>
              <a:gd name="T41" fmla="*/ 2223083 h 2298583"/>
              <a:gd name="T42" fmla="*/ 2751311 w 3120427"/>
              <a:gd name="T43" fmla="*/ 2164360 h 2298583"/>
              <a:gd name="T44" fmla="*/ 2818423 w 3120427"/>
              <a:gd name="T45" fmla="*/ 2122415 h 2298583"/>
              <a:gd name="T46" fmla="*/ 2885535 w 3120427"/>
              <a:gd name="T47" fmla="*/ 2055303 h 2298583"/>
              <a:gd name="T48" fmla="*/ 2952647 w 3120427"/>
              <a:gd name="T49" fmla="*/ 1963024 h 2298583"/>
              <a:gd name="T50" fmla="*/ 3028148 w 3120427"/>
              <a:gd name="T51" fmla="*/ 1853967 h 2298583"/>
              <a:gd name="T52" fmla="*/ 3078482 w 3120427"/>
              <a:gd name="T53" fmla="*/ 1728132 h 2298583"/>
              <a:gd name="T54" fmla="*/ 3103649 w 3120427"/>
              <a:gd name="T55" fmla="*/ 1510018 h 2298583"/>
              <a:gd name="T56" fmla="*/ 3120427 w 3120427"/>
              <a:gd name="T57" fmla="*/ 1275127 h 2298583"/>
              <a:gd name="T58" fmla="*/ 3095260 w 3120427"/>
              <a:gd name="T59" fmla="*/ 587229 h 2298583"/>
              <a:gd name="T60" fmla="*/ 3070093 w 3120427"/>
              <a:gd name="T61" fmla="*/ 478172 h 2298583"/>
              <a:gd name="T62" fmla="*/ 3028148 w 3120427"/>
              <a:gd name="T63" fmla="*/ 352338 h 2298583"/>
              <a:gd name="T64" fmla="*/ 2994592 w 3120427"/>
              <a:gd name="T65" fmla="*/ 293615 h 2298583"/>
              <a:gd name="T66" fmla="*/ 2885535 w 3120427"/>
              <a:gd name="T67" fmla="*/ 218114 h 2298583"/>
              <a:gd name="T68" fmla="*/ 2717755 w 3120427"/>
              <a:gd name="T69" fmla="*/ 159391 h 2298583"/>
              <a:gd name="T70" fmla="*/ 2608698 w 3120427"/>
              <a:gd name="T71" fmla="*/ 117446 h 2298583"/>
              <a:gd name="T72" fmla="*/ 2482863 w 3120427"/>
              <a:gd name="T73" fmla="*/ 83890 h 2298583"/>
              <a:gd name="T74" fmla="*/ 2315083 w 3120427"/>
              <a:gd name="T75" fmla="*/ 50334 h 2298583"/>
              <a:gd name="T76" fmla="*/ 1945968 w 3120427"/>
              <a:gd name="T77" fmla="*/ 25167 h 2298583"/>
              <a:gd name="T78" fmla="*/ 1887245 w 3120427"/>
              <a:gd name="T79" fmla="*/ 8389 h 2298583"/>
              <a:gd name="T80" fmla="*/ 1056735 w 3120427"/>
              <a:gd name="T81" fmla="*/ 8389 h 2298583"/>
              <a:gd name="T82" fmla="*/ 847010 w 3120427"/>
              <a:gd name="T83" fmla="*/ 41945 h 2298583"/>
              <a:gd name="T84" fmla="*/ 721175 w 3120427"/>
              <a:gd name="T85" fmla="*/ 75501 h 2298583"/>
              <a:gd name="T86" fmla="*/ 595340 w 3120427"/>
              <a:gd name="T87" fmla="*/ 100668 h 2298583"/>
              <a:gd name="connsiteX0" fmla="*/ 588631 w 3113718"/>
              <a:gd name="connsiteY0" fmla="*/ 100668 h 2298583"/>
              <a:gd name="connsiteX1" fmla="*/ 286628 w 3113718"/>
              <a:gd name="connsiteY1" fmla="*/ 159391 h 2298583"/>
              <a:gd name="connsiteX2" fmla="*/ 227905 w 3113718"/>
              <a:gd name="connsiteY2" fmla="*/ 192947 h 2298583"/>
              <a:gd name="connsiteX3" fmla="*/ 177571 w 3113718"/>
              <a:gd name="connsiteY3" fmla="*/ 218114 h 2298583"/>
              <a:gd name="connsiteX4" fmla="*/ 135626 w 3113718"/>
              <a:gd name="connsiteY4" fmla="*/ 268448 h 2298583"/>
              <a:gd name="connsiteX5" fmla="*/ 110459 w 3113718"/>
              <a:gd name="connsiteY5" fmla="*/ 293615 h 2298583"/>
              <a:gd name="connsiteX6" fmla="*/ 68514 w 3113718"/>
              <a:gd name="connsiteY6" fmla="*/ 343949 h 2298583"/>
              <a:gd name="connsiteX7" fmla="*/ 34958 w 3113718"/>
              <a:gd name="connsiteY7" fmla="*/ 394283 h 2298583"/>
              <a:gd name="connsiteX8" fmla="*/ 26569 w 3113718"/>
              <a:gd name="connsiteY8" fmla="*/ 419450 h 2298583"/>
              <a:gd name="connsiteX9" fmla="*/ 7051 w 3113718"/>
              <a:gd name="connsiteY9" fmla="*/ 436335 h 2298583"/>
              <a:gd name="connsiteX10" fmla="*/ 9791 w 3113718"/>
              <a:gd name="connsiteY10" fmla="*/ 704675 h 2298583"/>
              <a:gd name="connsiteX11" fmla="*/ 18180 w 3113718"/>
              <a:gd name="connsiteY11" fmla="*/ 729842 h 2298583"/>
              <a:gd name="connsiteX12" fmla="*/ 34958 w 3113718"/>
              <a:gd name="connsiteY12" fmla="*/ 788565 h 2298583"/>
              <a:gd name="connsiteX13" fmla="*/ 51736 w 3113718"/>
              <a:gd name="connsiteY13" fmla="*/ 813732 h 2298583"/>
              <a:gd name="connsiteX14" fmla="*/ 68514 w 3113718"/>
              <a:gd name="connsiteY14" fmla="*/ 872455 h 2298583"/>
              <a:gd name="connsiteX15" fmla="*/ 85292 w 3113718"/>
              <a:gd name="connsiteY15" fmla="*/ 1040235 h 2298583"/>
              <a:gd name="connsiteX16" fmla="*/ 76903 w 3113718"/>
              <a:gd name="connsiteY16" fmla="*/ 1770077 h 2298583"/>
              <a:gd name="connsiteX17" fmla="*/ 68514 w 3113718"/>
              <a:gd name="connsiteY17" fmla="*/ 1812022 h 2298583"/>
              <a:gd name="connsiteX18" fmla="*/ 60125 w 3113718"/>
              <a:gd name="connsiteY18" fmla="*/ 1862356 h 2298583"/>
              <a:gd name="connsiteX19" fmla="*/ 68514 w 3113718"/>
              <a:gd name="connsiteY19" fmla="*/ 1996580 h 2298583"/>
              <a:gd name="connsiteX20" fmla="*/ 76903 w 3113718"/>
              <a:gd name="connsiteY20" fmla="*/ 2030136 h 2298583"/>
              <a:gd name="connsiteX21" fmla="*/ 93681 w 3113718"/>
              <a:gd name="connsiteY21" fmla="*/ 2055303 h 2298583"/>
              <a:gd name="connsiteX22" fmla="*/ 194349 w 3113718"/>
              <a:gd name="connsiteY22" fmla="*/ 2122415 h 2298583"/>
              <a:gd name="connsiteX23" fmla="*/ 219516 w 3113718"/>
              <a:gd name="connsiteY23" fmla="*/ 2130804 h 2298583"/>
              <a:gd name="connsiteX24" fmla="*/ 362129 w 3113718"/>
              <a:gd name="connsiteY24" fmla="*/ 2147582 h 2298583"/>
              <a:gd name="connsiteX25" fmla="*/ 1117138 w 3113718"/>
              <a:gd name="connsiteY25" fmla="*/ 2155971 h 2298583"/>
              <a:gd name="connsiteX26" fmla="*/ 1184250 w 3113718"/>
              <a:gd name="connsiteY26" fmla="*/ 2164360 h 2298583"/>
              <a:gd name="connsiteX27" fmla="*/ 1209417 w 3113718"/>
              <a:gd name="connsiteY27" fmla="*/ 2172749 h 2298583"/>
              <a:gd name="connsiteX28" fmla="*/ 1444308 w 3113718"/>
              <a:gd name="connsiteY28" fmla="*/ 2181138 h 2298583"/>
              <a:gd name="connsiteX29" fmla="*/ 1528198 w 3113718"/>
              <a:gd name="connsiteY29" fmla="*/ 2197916 h 2298583"/>
              <a:gd name="connsiteX30" fmla="*/ 1553365 w 3113718"/>
              <a:gd name="connsiteY30" fmla="*/ 2206305 h 2298583"/>
              <a:gd name="connsiteX31" fmla="*/ 1628866 w 3113718"/>
              <a:gd name="connsiteY31" fmla="*/ 2223083 h 2298583"/>
              <a:gd name="connsiteX32" fmla="*/ 1679200 w 3113718"/>
              <a:gd name="connsiteY32" fmla="*/ 2239861 h 2298583"/>
              <a:gd name="connsiteX33" fmla="*/ 1746312 w 3113718"/>
              <a:gd name="connsiteY33" fmla="*/ 2256639 h 2298583"/>
              <a:gd name="connsiteX34" fmla="*/ 1813424 w 3113718"/>
              <a:gd name="connsiteY34" fmla="*/ 2273417 h 2298583"/>
              <a:gd name="connsiteX35" fmla="*/ 1939259 w 3113718"/>
              <a:gd name="connsiteY35" fmla="*/ 2290195 h 2298583"/>
              <a:gd name="connsiteX36" fmla="*/ 1989593 w 3113718"/>
              <a:gd name="connsiteY36" fmla="*/ 2298583 h 2298583"/>
              <a:gd name="connsiteX37" fmla="*/ 2509710 w 3113718"/>
              <a:gd name="connsiteY37" fmla="*/ 2290195 h 2298583"/>
              <a:gd name="connsiteX38" fmla="*/ 2534877 w 3113718"/>
              <a:gd name="connsiteY38" fmla="*/ 2273417 h 2298583"/>
              <a:gd name="connsiteX39" fmla="*/ 2593600 w 3113718"/>
              <a:gd name="connsiteY39" fmla="*/ 2256639 h 2298583"/>
              <a:gd name="connsiteX40" fmla="*/ 2635545 w 3113718"/>
              <a:gd name="connsiteY40" fmla="*/ 2231472 h 2298583"/>
              <a:gd name="connsiteX41" fmla="*/ 2660712 w 3113718"/>
              <a:gd name="connsiteY41" fmla="*/ 2223083 h 2298583"/>
              <a:gd name="connsiteX42" fmla="*/ 2694268 w 3113718"/>
              <a:gd name="connsiteY42" fmla="*/ 2197916 h 2298583"/>
              <a:gd name="connsiteX43" fmla="*/ 2744602 w 3113718"/>
              <a:gd name="connsiteY43" fmla="*/ 2164360 h 2298583"/>
              <a:gd name="connsiteX44" fmla="*/ 2778158 w 3113718"/>
              <a:gd name="connsiteY44" fmla="*/ 2139193 h 2298583"/>
              <a:gd name="connsiteX45" fmla="*/ 2811714 w 3113718"/>
              <a:gd name="connsiteY45" fmla="*/ 2122415 h 2298583"/>
              <a:gd name="connsiteX46" fmla="*/ 2828492 w 3113718"/>
              <a:gd name="connsiteY46" fmla="*/ 2097248 h 2298583"/>
              <a:gd name="connsiteX47" fmla="*/ 2878826 w 3113718"/>
              <a:gd name="connsiteY47" fmla="*/ 2055303 h 2298583"/>
              <a:gd name="connsiteX48" fmla="*/ 2920771 w 3113718"/>
              <a:gd name="connsiteY48" fmla="*/ 1988191 h 2298583"/>
              <a:gd name="connsiteX49" fmla="*/ 2945938 w 3113718"/>
              <a:gd name="connsiteY49" fmla="*/ 1963024 h 2298583"/>
              <a:gd name="connsiteX50" fmla="*/ 2962716 w 3113718"/>
              <a:gd name="connsiteY50" fmla="*/ 1937857 h 2298583"/>
              <a:gd name="connsiteX51" fmla="*/ 3021439 w 3113718"/>
              <a:gd name="connsiteY51" fmla="*/ 1853967 h 2298583"/>
              <a:gd name="connsiteX52" fmla="*/ 3046606 w 3113718"/>
              <a:gd name="connsiteY52" fmla="*/ 1795244 h 2298583"/>
              <a:gd name="connsiteX53" fmla="*/ 3071773 w 3113718"/>
              <a:gd name="connsiteY53" fmla="*/ 1728132 h 2298583"/>
              <a:gd name="connsiteX54" fmla="*/ 3088551 w 3113718"/>
              <a:gd name="connsiteY54" fmla="*/ 1543574 h 2298583"/>
              <a:gd name="connsiteX55" fmla="*/ 3096940 w 3113718"/>
              <a:gd name="connsiteY55" fmla="*/ 1510018 h 2298583"/>
              <a:gd name="connsiteX56" fmla="*/ 3105329 w 3113718"/>
              <a:gd name="connsiteY56" fmla="*/ 1459684 h 2298583"/>
              <a:gd name="connsiteX57" fmla="*/ 3113718 w 3113718"/>
              <a:gd name="connsiteY57" fmla="*/ 1275127 h 2298583"/>
              <a:gd name="connsiteX58" fmla="*/ 3105329 w 3113718"/>
              <a:gd name="connsiteY58" fmla="*/ 654341 h 2298583"/>
              <a:gd name="connsiteX59" fmla="*/ 3088551 w 3113718"/>
              <a:gd name="connsiteY59" fmla="*/ 587229 h 2298583"/>
              <a:gd name="connsiteX60" fmla="*/ 3080162 w 3113718"/>
              <a:gd name="connsiteY60" fmla="*/ 545284 h 2298583"/>
              <a:gd name="connsiteX61" fmla="*/ 3063384 w 3113718"/>
              <a:gd name="connsiteY61" fmla="*/ 478172 h 2298583"/>
              <a:gd name="connsiteX62" fmla="*/ 3046606 w 3113718"/>
              <a:gd name="connsiteY62" fmla="*/ 427839 h 2298583"/>
              <a:gd name="connsiteX63" fmla="*/ 3021439 w 3113718"/>
              <a:gd name="connsiteY63" fmla="*/ 352338 h 2298583"/>
              <a:gd name="connsiteX64" fmla="*/ 3004661 w 3113718"/>
              <a:gd name="connsiteY64" fmla="*/ 327171 h 2298583"/>
              <a:gd name="connsiteX65" fmla="*/ 2987883 w 3113718"/>
              <a:gd name="connsiteY65" fmla="*/ 293615 h 2298583"/>
              <a:gd name="connsiteX66" fmla="*/ 2937549 w 3113718"/>
              <a:gd name="connsiteY66" fmla="*/ 243281 h 2298583"/>
              <a:gd name="connsiteX67" fmla="*/ 2878826 w 3113718"/>
              <a:gd name="connsiteY67" fmla="*/ 218114 h 2298583"/>
              <a:gd name="connsiteX68" fmla="*/ 2803325 w 3113718"/>
              <a:gd name="connsiteY68" fmla="*/ 192947 h 2298583"/>
              <a:gd name="connsiteX69" fmla="*/ 2711046 w 3113718"/>
              <a:gd name="connsiteY69" fmla="*/ 159391 h 2298583"/>
              <a:gd name="connsiteX70" fmla="*/ 2677490 w 3113718"/>
              <a:gd name="connsiteY70" fmla="*/ 142613 h 2298583"/>
              <a:gd name="connsiteX71" fmla="*/ 2601989 w 3113718"/>
              <a:gd name="connsiteY71" fmla="*/ 117446 h 2298583"/>
              <a:gd name="connsiteX72" fmla="*/ 2509710 w 3113718"/>
              <a:gd name="connsiteY72" fmla="*/ 100668 h 2298583"/>
              <a:gd name="connsiteX73" fmla="*/ 2476154 w 3113718"/>
              <a:gd name="connsiteY73" fmla="*/ 83890 h 2298583"/>
              <a:gd name="connsiteX74" fmla="*/ 2367097 w 3113718"/>
              <a:gd name="connsiteY74" fmla="*/ 67112 h 2298583"/>
              <a:gd name="connsiteX75" fmla="*/ 2308374 w 3113718"/>
              <a:gd name="connsiteY75" fmla="*/ 50334 h 2298583"/>
              <a:gd name="connsiteX76" fmla="*/ 2115428 w 3113718"/>
              <a:gd name="connsiteY76" fmla="*/ 33556 h 2298583"/>
              <a:gd name="connsiteX77" fmla="*/ 1939259 w 3113718"/>
              <a:gd name="connsiteY77" fmla="*/ 25167 h 2298583"/>
              <a:gd name="connsiteX78" fmla="*/ 1905703 w 3113718"/>
              <a:gd name="connsiteY78" fmla="*/ 16778 h 2298583"/>
              <a:gd name="connsiteX79" fmla="*/ 1880536 w 3113718"/>
              <a:gd name="connsiteY79" fmla="*/ 8389 h 2298583"/>
              <a:gd name="connsiteX80" fmla="*/ 1746312 w 3113718"/>
              <a:gd name="connsiteY80" fmla="*/ 0 h 2298583"/>
              <a:gd name="connsiteX81" fmla="*/ 1050026 w 3113718"/>
              <a:gd name="connsiteY81" fmla="*/ 8389 h 2298583"/>
              <a:gd name="connsiteX82" fmla="*/ 1008081 w 3113718"/>
              <a:gd name="connsiteY82" fmla="*/ 16778 h 2298583"/>
              <a:gd name="connsiteX83" fmla="*/ 840301 w 3113718"/>
              <a:gd name="connsiteY83" fmla="*/ 41945 h 2298583"/>
              <a:gd name="connsiteX84" fmla="*/ 748022 w 3113718"/>
              <a:gd name="connsiteY84" fmla="*/ 67112 h 2298583"/>
              <a:gd name="connsiteX85" fmla="*/ 714466 w 3113718"/>
              <a:gd name="connsiteY85" fmla="*/ 75501 h 2298583"/>
              <a:gd name="connsiteX86" fmla="*/ 689299 w 3113718"/>
              <a:gd name="connsiteY86" fmla="*/ 83890 h 2298583"/>
              <a:gd name="connsiteX87" fmla="*/ 588631 w 3113718"/>
              <a:gd name="connsiteY87" fmla="*/ 100668 h 2298583"/>
              <a:gd name="connsiteX0" fmla="*/ 588631 w 3113718"/>
              <a:gd name="connsiteY0" fmla="*/ 100668 h 2298583"/>
              <a:gd name="connsiteX1" fmla="*/ 286628 w 3113718"/>
              <a:gd name="connsiteY1" fmla="*/ 159391 h 2298583"/>
              <a:gd name="connsiteX2" fmla="*/ 227905 w 3113718"/>
              <a:gd name="connsiteY2" fmla="*/ 192947 h 2298583"/>
              <a:gd name="connsiteX3" fmla="*/ 177571 w 3113718"/>
              <a:gd name="connsiteY3" fmla="*/ 218114 h 2298583"/>
              <a:gd name="connsiteX4" fmla="*/ 135626 w 3113718"/>
              <a:gd name="connsiteY4" fmla="*/ 268448 h 2298583"/>
              <a:gd name="connsiteX5" fmla="*/ 110459 w 3113718"/>
              <a:gd name="connsiteY5" fmla="*/ 293615 h 2298583"/>
              <a:gd name="connsiteX6" fmla="*/ 68514 w 3113718"/>
              <a:gd name="connsiteY6" fmla="*/ 343949 h 2298583"/>
              <a:gd name="connsiteX7" fmla="*/ 34958 w 3113718"/>
              <a:gd name="connsiteY7" fmla="*/ 394283 h 2298583"/>
              <a:gd name="connsiteX8" fmla="*/ 26569 w 3113718"/>
              <a:gd name="connsiteY8" fmla="*/ 419450 h 2298583"/>
              <a:gd name="connsiteX9" fmla="*/ 7051 w 3113718"/>
              <a:gd name="connsiteY9" fmla="*/ 436335 h 2298583"/>
              <a:gd name="connsiteX10" fmla="*/ 9791 w 3113718"/>
              <a:gd name="connsiteY10" fmla="*/ 704675 h 2298583"/>
              <a:gd name="connsiteX11" fmla="*/ 18180 w 3113718"/>
              <a:gd name="connsiteY11" fmla="*/ 729842 h 2298583"/>
              <a:gd name="connsiteX12" fmla="*/ 34958 w 3113718"/>
              <a:gd name="connsiteY12" fmla="*/ 788565 h 2298583"/>
              <a:gd name="connsiteX13" fmla="*/ 85984 w 3113718"/>
              <a:gd name="connsiteY13" fmla="*/ 757921 h 2298583"/>
              <a:gd name="connsiteX14" fmla="*/ 68514 w 3113718"/>
              <a:gd name="connsiteY14" fmla="*/ 872455 h 2298583"/>
              <a:gd name="connsiteX15" fmla="*/ 85292 w 3113718"/>
              <a:gd name="connsiteY15" fmla="*/ 1040235 h 2298583"/>
              <a:gd name="connsiteX16" fmla="*/ 76903 w 3113718"/>
              <a:gd name="connsiteY16" fmla="*/ 1770077 h 2298583"/>
              <a:gd name="connsiteX17" fmla="*/ 68514 w 3113718"/>
              <a:gd name="connsiteY17" fmla="*/ 1812022 h 2298583"/>
              <a:gd name="connsiteX18" fmla="*/ 60125 w 3113718"/>
              <a:gd name="connsiteY18" fmla="*/ 1862356 h 2298583"/>
              <a:gd name="connsiteX19" fmla="*/ 68514 w 3113718"/>
              <a:gd name="connsiteY19" fmla="*/ 1996580 h 2298583"/>
              <a:gd name="connsiteX20" fmla="*/ 76903 w 3113718"/>
              <a:gd name="connsiteY20" fmla="*/ 2030136 h 2298583"/>
              <a:gd name="connsiteX21" fmla="*/ 93681 w 3113718"/>
              <a:gd name="connsiteY21" fmla="*/ 2055303 h 2298583"/>
              <a:gd name="connsiteX22" fmla="*/ 194349 w 3113718"/>
              <a:gd name="connsiteY22" fmla="*/ 2122415 h 2298583"/>
              <a:gd name="connsiteX23" fmla="*/ 219516 w 3113718"/>
              <a:gd name="connsiteY23" fmla="*/ 2130804 h 2298583"/>
              <a:gd name="connsiteX24" fmla="*/ 362129 w 3113718"/>
              <a:gd name="connsiteY24" fmla="*/ 2147582 h 2298583"/>
              <a:gd name="connsiteX25" fmla="*/ 1117138 w 3113718"/>
              <a:gd name="connsiteY25" fmla="*/ 2155971 h 2298583"/>
              <a:gd name="connsiteX26" fmla="*/ 1184250 w 3113718"/>
              <a:gd name="connsiteY26" fmla="*/ 2164360 h 2298583"/>
              <a:gd name="connsiteX27" fmla="*/ 1209417 w 3113718"/>
              <a:gd name="connsiteY27" fmla="*/ 2172749 h 2298583"/>
              <a:gd name="connsiteX28" fmla="*/ 1444308 w 3113718"/>
              <a:gd name="connsiteY28" fmla="*/ 2181138 h 2298583"/>
              <a:gd name="connsiteX29" fmla="*/ 1528198 w 3113718"/>
              <a:gd name="connsiteY29" fmla="*/ 2197916 h 2298583"/>
              <a:gd name="connsiteX30" fmla="*/ 1553365 w 3113718"/>
              <a:gd name="connsiteY30" fmla="*/ 2206305 h 2298583"/>
              <a:gd name="connsiteX31" fmla="*/ 1628866 w 3113718"/>
              <a:gd name="connsiteY31" fmla="*/ 2223083 h 2298583"/>
              <a:gd name="connsiteX32" fmla="*/ 1679200 w 3113718"/>
              <a:gd name="connsiteY32" fmla="*/ 2239861 h 2298583"/>
              <a:gd name="connsiteX33" fmla="*/ 1746312 w 3113718"/>
              <a:gd name="connsiteY33" fmla="*/ 2256639 h 2298583"/>
              <a:gd name="connsiteX34" fmla="*/ 1813424 w 3113718"/>
              <a:gd name="connsiteY34" fmla="*/ 2273417 h 2298583"/>
              <a:gd name="connsiteX35" fmla="*/ 1939259 w 3113718"/>
              <a:gd name="connsiteY35" fmla="*/ 2290195 h 2298583"/>
              <a:gd name="connsiteX36" fmla="*/ 1989593 w 3113718"/>
              <a:gd name="connsiteY36" fmla="*/ 2298583 h 2298583"/>
              <a:gd name="connsiteX37" fmla="*/ 2509710 w 3113718"/>
              <a:gd name="connsiteY37" fmla="*/ 2290195 h 2298583"/>
              <a:gd name="connsiteX38" fmla="*/ 2534877 w 3113718"/>
              <a:gd name="connsiteY38" fmla="*/ 2273417 h 2298583"/>
              <a:gd name="connsiteX39" fmla="*/ 2593600 w 3113718"/>
              <a:gd name="connsiteY39" fmla="*/ 2256639 h 2298583"/>
              <a:gd name="connsiteX40" fmla="*/ 2635545 w 3113718"/>
              <a:gd name="connsiteY40" fmla="*/ 2231472 h 2298583"/>
              <a:gd name="connsiteX41" fmla="*/ 2660712 w 3113718"/>
              <a:gd name="connsiteY41" fmla="*/ 2223083 h 2298583"/>
              <a:gd name="connsiteX42" fmla="*/ 2694268 w 3113718"/>
              <a:gd name="connsiteY42" fmla="*/ 2197916 h 2298583"/>
              <a:gd name="connsiteX43" fmla="*/ 2744602 w 3113718"/>
              <a:gd name="connsiteY43" fmla="*/ 2164360 h 2298583"/>
              <a:gd name="connsiteX44" fmla="*/ 2778158 w 3113718"/>
              <a:gd name="connsiteY44" fmla="*/ 2139193 h 2298583"/>
              <a:gd name="connsiteX45" fmla="*/ 2811714 w 3113718"/>
              <a:gd name="connsiteY45" fmla="*/ 2122415 h 2298583"/>
              <a:gd name="connsiteX46" fmla="*/ 2828492 w 3113718"/>
              <a:gd name="connsiteY46" fmla="*/ 2097248 h 2298583"/>
              <a:gd name="connsiteX47" fmla="*/ 2878826 w 3113718"/>
              <a:gd name="connsiteY47" fmla="*/ 2055303 h 2298583"/>
              <a:gd name="connsiteX48" fmla="*/ 2920771 w 3113718"/>
              <a:gd name="connsiteY48" fmla="*/ 1988191 h 2298583"/>
              <a:gd name="connsiteX49" fmla="*/ 2945938 w 3113718"/>
              <a:gd name="connsiteY49" fmla="*/ 1963024 h 2298583"/>
              <a:gd name="connsiteX50" fmla="*/ 2962716 w 3113718"/>
              <a:gd name="connsiteY50" fmla="*/ 1937857 h 2298583"/>
              <a:gd name="connsiteX51" fmla="*/ 3021439 w 3113718"/>
              <a:gd name="connsiteY51" fmla="*/ 1853967 h 2298583"/>
              <a:gd name="connsiteX52" fmla="*/ 3046606 w 3113718"/>
              <a:gd name="connsiteY52" fmla="*/ 1795244 h 2298583"/>
              <a:gd name="connsiteX53" fmla="*/ 3071773 w 3113718"/>
              <a:gd name="connsiteY53" fmla="*/ 1728132 h 2298583"/>
              <a:gd name="connsiteX54" fmla="*/ 3088551 w 3113718"/>
              <a:gd name="connsiteY54" fmla="*/ 1543574 h 2298583"/>
              <a:gd name="connsiteX55" fmla="*/ 3096940 w 3113718"/>
              <a:gd name="connsiteY55" fmla="*/ 1510018 h 2298583"/>
              <a:gd name="connsiteX56" fmla="*/ 3105329 w 3113718"/>
              <a:gd name="connsiteY56" fmla="*/ 1459684 h 2298583"/>
              <a:gd name="connsiteX57" fmla="*/ 3113718 w 3113718"/>
              <a:gd name="connsiteY57" fmla="*/ 1275127 h 2298583"/>
              <a:gd name="connsiteX58" fmla="*/ 3105329 w 3113718"/>
              <a:gd name="connsiteY58" fmla="*/ 654341 h 2298583"/>
              <a:gd name="connsiteX59" fmla="*/ 3088551 w 3113718"/>
              <a:gd name="connsiteY59" fmla="*/ 587229 h 2298583"/>
              <a:gd name="connsiteX60" fmla="*/ 3080162 w 3113718"/>
              <a:gd name="connsiteY60" fmla="*/ 545284 h 2298583"/>
              <a:gd name="connsiteX61" fmla="*/ 3063384 w 3113718"/>
              <a:gd name="connsiteY61" fmla="*/ 478172 h 2298583"/>
              <a:gd name="connsiteX62" fmla="*/ 3046606 w 3113718"/>
              <a:gd name="connsiteY62" fmla="*/ 427839 h 2298583"/>
              <a:gd name="connsiteX63" fmla="*/ 3021439 w 3113718"/>
              <a:gd name="connsiteY63" fmla="*/ 352338 h 2298583"/>
              <a:gd name="connsiteX64" fmla="*/ 3004661 w 3113718"/>
              <a:gd name="connsiteY64" fmla="*/ 327171 h 2298583"/>
              <a:gd name="connsiteX65" fmla="*/ 2987883 w 3113718"/>
              <a:gd name="connsiteY65" fmla="*/ 293615 h 2298583"/>
              <a:gd name="connsiteX66" fmla="*/ 2937549 w 3113718"/>
              <a:gd name="connsiteY66" fmla="*/ 243281 h 2298583"/>
              <a:gd name="connsiteX67" fmla="*/ 2878826 w 3113718"/>
              <a:gd name="connsiteY67" fmla="*/ 218114 h 2298583"/>
              <a:gd name="connsiteX68" fmla="*/ 2803325 w 3113718"/>
              <a:gd name="connsiteY68" fmla="*/ 192947 h 2298583"/>
              <a:gd name="connsiteX69" fmla="*/ 2711046 w 3113718"/>
              <a:gd name="connsiteY69" fmla="*/ 159391 h 2298583"/>
              <a:gd name="connsiteX70" fmla="*/ 2677490 w 3113718"/>
              <a:gd name="connsiteY70" fmla="*/ 142613 h 2298583"/>
              <a:gd name="connsiteX71" fmla="*/ 2601989 w 3113718"/>
              <a:gd name="connsiteY71" fmla="*/ 117446 h 2298583"/>
              <a:gd name="connsiteX72" fmla="*/ 2509710 w 3113718"/>
              <a:gd name="connsiteY72" fmla="*/ 100668 h 2298583"/>
              <a:gd name="connsiteX73" fmla="*/ 2476154 w 3113718"/>
              <a:gd name="connsiteY73" fmla="*/ 83890 h 2298583"/>
              <a:gd name="connsiteX74" fmla="*/ 2367097 w 3113718"/>
              <a:gd name="connsiteY74" fmla="*/ 67112 h 2298583"/>
              <a:gd name="connsiteX75" fmla="*/ 2308374 w 3113718"/>
              <a:gd name="connsiteY75" fmla="*/ 50334 h 2298583"/>
              <a:gd name="connsiteX76" fmla="*/ 2115428 w 3113718"/>
              <a:gd name="connsiteY76" fmla="*/ 33556 h 2298583"/>
              <a:gd name="connsiteX77" fmla="*/ 1939259 w 3113718"/>
              <a:gd name="connsiteY77" fmla="*/ 25167 h 2298583"/>
              <a:gd name="connsiteX78" fmla="*/ 1905703 w 3113718"/>
              <a:gd name="connsiteY78" fmla="*/ 16778 h 2298583"/>
              <a:gd name="connsiteX79" fmla="*/ 1880536 w 3113718"/>
              <a:gd name="connsiteY79" fmla="*/ 8389 h 2298583"/>
              <a:gd name="connsiteX80" fmla="*/ 1746312 w 3113718"/>
              <a:gd name="connsiteY80" fmla="*/ 0 h 2298583"/>
              <a:gd name="connsiteX81" fmla="*/ 1050026 w 3113718"/>
              <a:gd name="connsiteY81" fmla="*/ 8389 h 2298583"/>
              <a:gd name="connsiteX82" fmla="*/ 1008081 w 3113718"/>
              <a:gd name="connsiteY82" fmla="*/ 16778 h 2298583"/>
              <a:gd name="connsiteX83" fmla="*/ 840301 w 3113718"/>
              <a:gd name="connsiteY83" fmla="*/ 41945 h 2298583"/>
              <a:gd name="connsiteX84" fmla="*/ 748022 w 3113718"/>
              <a:gd name="connsiteY84" fmla="*/ 67112 h 2298583"/>
              <a:gd name="connsiteX85" fmla="*/ 714466 w 3113718"/>
              <a:gd name="connsiteY85" fmla="*/ 75501 h 2298583"/>
              <a:gd name="connsiteX86" fmla="*/ 689299 w 3113718"/>
              <a:gd name="connsiteY86" fmla="*/ 83890 h 2298583"/>
              <a:gd name="connsiteX87" fmla="*/ 588631 w 3113718"/>
              <a:gd name="connsiteY87" fmla="*/ 100668 h 2298583"/>
              <a:gd name="connsiteX0" fmla="*/ 588631 w 3113718"/>
              <a:gd name="connsiteY0" fmla="*/ 100668 h 2298583"/>
              <a:gd name="connsiteX1" fmla="*/ 286628 w 3113718"/>
              <a:gd name="connsiteY1" fmla="*/ 159391 h 2298583"/>
              <a:gd name="connsiteX2" fmla="*/ 227905 w 3113718"/>
              <a:gd name="connsiteY2" fmla="*/ 192947 h 2298583"/>
              <a:gd name="connsiteX3" fmla="*/ 177571 w 3113718"/>
              <a:gd name="connsiteY3" fmla="*/ 218114 h 2298583"/>
              <a:gd name="connsiteX4" fmla="*/ 135626 w 3113718"/>
              <a:gd name="connsiteY4" fmla="*/ 268448 h 2298583"/>
              <a:gd name="connsiteX5" fmla="*/ 110459 w 3113718"/>
              <a:gd name="connsiteY5" fmla="*/ 293615 h 2298583"/>
              <a:gd name="connsiteX6" fmla="*/ 68514 w 3113718"/>
              <a:gd name="connsiteY6" fmla="*/ 343949 h 2298583"/>
              <a:gd name="connsiteX7" fmla="*/ 34958 w 3113718"/>
              <a:gd name="connsiteY7" fmla="*/ 394283 h 2298583"/>
              <a:gd name="connsiteX8" fmla="*/ 26569 w 3113718"/>
              <a:gd name="connsiteY8" fmla="*/ 419450 h 2298583"/>
              <a:gd name="connsiteX9" fmla="*/ 7051 w 3113718"/>
              <a:gd name="connsiteY9" fmla="*/ 436335 h 2298583"/>
              <a:gd name="connsiteX10" fmla="*/ 9791 w 3113718"/>
              <a:gd name="connsiteY10" fmla="*/ 704675 h 2298583"/>
              <a:gd name="connsiteX11" fmla="*/ 18180 w 3113718"/>
              <a:gd name="connsiteY11" fmla="*/ 729842 h 2298583"/>
              <a:gd name="connsiteX12" fmla="*/ 34958 w 3113718"/>
              <a:gd name="connsiteY12" fmla="*/ 788565 h 2298583"/>
              <a:gd name="connsiteX13" fmla="*/ 85984 w 3113718"/>
              <a:gd name="connsiteY13" fmla="*/ 757921 h 2298583"/>
              <a:gd name="connsiteX14" fmla="*/ 89062 w 3113718"/>
              <a:gd name="connsiteY14" fmla="*/ 882604 h 2298583"/>
              <a:gd name="connsiteX15" fmla="*/ 85292 w 3113718"/>
              <a:gd name="connsiteY15" fmla="*/ 1040235 h 2298583"/>
              <a:gd name="connsiteX16" fmla="*/ 76903 w 3113718"/>
              <a:gd name="connsiteY16" fmla="*/ 1770077 h 2298583"/>
              <a:gd name="connsiteX17" fmla="*/ 68514 w 3113718"/>
              <a:gd name="connsiteY17" fmla="*/ 1812022 h 2298583"/>
              <a:gd name="connsiteX18" fmla="*/ 60125 w 3113718"/>
              <a:gd name="connsiteY18" fmla="*/ 1862356 h 2298583"/>
              <a:gd name="connsiteX19" fmla="*/ 68514 w 3113718"/>
              <a:gd name="connsiteY19" fmla="*/ 1996580 h 2298583"/>
              <a:gd name="connsiteX20" fmla="*/ 76903 w 3113718"/>
              <a:gd name="connsiteY20" fmla="*/ 2030136 h 2298583"/>
              <a:gd name="connsiteX21" fmla="*/ 93681 w 3113718"/>
              <a:gd name="connsiteY21" fmla="*/ 2055303 h 2298583"/>
              <a:gd name="connsiteX22" fmla="*/ 194349 w 3113718"/>
              <a:gd name="connsiteY22" fmla="*/ 2122415 h 2298583"/>
              <a:gd name="connsiteX23" fmla="*/ 219516 w 3113718"/>
              <a:gd name="connsiteY23" fmla="*/ 2130804 h 2298583"/>
              <a:gd name="connsiteX24" fmla="*/ 362129 w 3113718"/>
              <a:gd name="connsiteY24" fmla="*/ 2147582 h 2298583"/>
              <a:gd name="connsiteX25" fmla="*/ 1117138 w 3113718"/>
              <a:gd name="connsiteY25" fmla="*/ 2155971 h 2298583"/>
              <a:gd name="connsiteX26" fmla="*/ 1184250 w 3113718"/>
              <a:gd name="connsiteY26" fmla="*/ 2164360 h 2298583"/>
              <a:gd name="connsiteX27" fmla="*/ 1209417 w 3113718"/>
              <a:gd name="connsiteY27" fmla="*/ 2172749 h 2298583"/>
              <a:gd name="connsiteX28" fmla="*/ 1444308 w 3113718"/>
              <a:gd name="connsiteY28" fmla="*/ 2181138 h 2298583"/>
              <a:gd name="connsiteX29" fmla="*/ 1528198 w 3113718"/>
              <a:gd name="connsiteY29" fmla="*/ 2197916 h 2298583"/>
              <a:gd name="connsiteX30" fmla="*/ 1553365 w 3113718"/>
              <a:gd name="connsiteY30" fmla="*/ 2206305 h 2298583"/>
              <a:gd name="connsiteX31" fmla="*/ 1628866 w 3113718"/>
              <a:gd name="connsiteY31" fmla="*/ 2223083 h 2298583"/>
              <a:gd name="connsiteX32" fmla="*/ 1679200 w 3113718"/>
              <a:gd name="connsiteY32" fmla="*/ 2239861 h 2298583"/>
              <a:gd name="connsiteX33" fmla="*/ 1746312 w 3113718"/>
              <a:gd name="connsiteY33" fmla="*/ 2256639 h 2298583"/>
              <a:gd name="connsiteX34" fmla="*/ 1813424 w 3113718"/>
              <a:gd name="connsiteY34" fmla="*/ 2273417 h 2298583"/>
              <a:gd name="connsiteX35" fmla="*/ 1939259 w 3113718"/>
              <a:gd name="connsiteY35" fmla="*/ 2290195 h 2298583"/>
              <a:gd name="connsiteX36" fmla="*/ 1989593 w 3113718"/>
              <a:gd name="connsiteY36" fmla="*/ 2298583 h 2298583"/>
              <a:gd name="connsiteX37" fmla="*/ 2509710 w 3113718"/>
              <a:gd name="connsiteY37" fmla="*/ 2290195 h 2298583"/>
              <a:gd name="connsiteX38" fmla="*/ 2534877 w 3113718"/>
              <a:gd name="connsiteY38" fmla="*/ 2273417 h 2298583"/>
              <a:gd name="connsiteX39" fmla="*/ 2593600 w 3113718"/>
              <a:gd name="connsiteY39" fmla="*/ 2256639 h 2298583"/>
              <a:gd name="connsiteX40" fmla="*/ 2635545 w 3113718"/>
              <a:gd name="connsiteY40" fmla="*/ 2231472 h 2298583"/>
              <a:gd name="connsiteX41" fmla="*/ 2660712 w 3113718"/>
              <a:gd name="connsiteY41" fmla="*/ 2223083 h 2298583"/>
              <a:gd name="connsiteX42" fmla="*/ 2694268 w 3113718"/>
              <a:gd name="connsiteY42" fmla="*/ 2197916 h 2298583"/>
              <a:gd name="connsiteX43" fmla="*/ 2744602 w 3113718"/>
              <a:gd name="connsiteY43" fmla="*/ 2164360 h 2298583"/>
              <a:gd name="connsiteX44" fmla="*/ 2778158 w 3113718"/>
              <a:gd name="connsiteY44" fmla="*/ 2139193 h 2298583"/>
              <a:gd name="connsiteX45" fmla="*/ 2811714 w 3113718"/>
              <a:gd name="connsiteY45" fmla="*/ 2122415 h 2298583"/>
              <a:gd name="connsiteX46" fmla="*/ 2828492 w 3113718"/>
              <a:gd name="connsiteY46" fmla="*/ 2097248 h 2298583"/>
              <a:gd name="connsiteX47" fmla="*/ 2878826 w 3113718"/>
              <a:gd name="connsiteY47" fmla="*/ 2055303 h 2298583"/>
              <a:gd name="connsiteX48" fmla="*/ 2920771 w 3113718"/>
              <a:gd name="connsiteY48" fmla="*/ 1988191 h 2298583"/>
              <a:gd name="connsiteX49" fmla="*/ 2945938 w 3113718"/>
              <a:gd name="connsiteY49" fmla="*/ 1963024 h 2298583"/>
              <a:gd name="connsiteX50" fmla="*/ 2962716 w 3113718"/>
              <a:gd name="connsiteY50" fmla="*/ 1937857 h 2298583"/>
              <a:gd name="connsiteX51" fmla="*/ 3021439 w 3113718"/>
              <a:gd name="connsiteY51" fmla="*/ 1853967 h 2298583"/>
              <a:gd name="connsiteX52" fmla="*/ 3046606 w 3113718"/>
              <a:gd name="connsiteY52" fmla="*/ 1795244 h 2298583"/>
              <a:gd name="connsiteX53" fmla="*/ 3071773 w 3113718"/>
              <a:gd name="connsiteY53" fmla="*/ 1728132 h 2298583"/>
              <a:gd name="connsiteX54" fmla="*/ 3088551 w 3113718"/>
              <a:gd name="connsiteY54" fmla="*/ 1543574 h 2298583"/>
              <a:gd name="connsiteX55" fmla="*/ 3096940 w 3113718"/>
              <a:gd name="connsiteY55" fmla="*/ 1510018 h 2298583"/>
              <a:gd name="connsiteX56" fmla="*/ 3105329 w 3113718"/>
              <a:gd name="connsiteY56" fmla="*/ 1459684 h 2298583"/>
              <a:gd name="connsiteX57" fmla="*/ 3113718 w 3113718"/>
              <a:gd name="connsiteY57" fmla="*/ 1275127 h 2298583"/>
              <a:gd name="connsiteX58" fmla="*/ 3105329 w 3113718"/>
              <a:gd name="connsiteY58" fmla="*/ 654341 h 2298583"/>
              <a:gd name="connsiteX59" fmla="*/ 3088551 w 3113718"/>
              <a:gd name="connsiteY59" fmla="*/ 587229 h 2298583"/>
              <a:gd name="connsiteX60" fmla="*/ 3080162 w 3113718"/>
              <a:gd name="connsiteY60" fmla="*/ 545284 h 2298583"/>
              <a:gd name="connsiteX61" fmla="*/ 3063384 w 3113718"/>
              <a:gd name="connsiteY61" fmla="*/ 478172 h 2298583"/>
              <a:gd name="connsiteX62" fmla="*/ 3046606 w 3113718"/>
              <a:gd name="connsiteY62" fmla="*/ 427839 h 2298583"/>
              <a:gd name="connsiteX63" fmla="*/ 3021439 w 3113718"/>
              <a:gd name="connsiteY63" fmla="*/ 352338 h 2298583"/>
              <a:gd name="connsiteX64" fmla="*/ 3004661 w 3113718"/>
              <a:gd name="connsiteY64" fmla="*/ 327171 h 2298583"/>
              <a:gd name="connsiteX65" fmla="*/ 2987883 w 3113718"/>
              <a:gd name="connsiteY65" fmla="*/ 293615 h 2298583"/>
              <a:gd name="connsiteX66" fmla="*/ 2937549 w 3113718"/>
              <a:gd name="connsiteY66" fmla="*/ 243281 h 2298583"/>
              <a:gd name="connsiteX67" fmla="*/ 2878826 w 3113718"/>
              <a:gd name="connsiteY67" fmla="*/ 218114 h 2298583"/>
              <a:gd name="connsiteX68" fmla="*/ 2803325 w 3113718"/>
              <a:gd name="connsiteY68" fmla="*/ 192947 h 2298583"/>
              <a:gd name="connsiteX69" fmla="*/ 2711046 w 3113718"/>
              <a:gd name="connsiteY69" fmla="*/ 159391 h 2298583"/>
              <a:gd name="connsiteX70" fmla="*/ 2677490 w 3113718"/>
              <a:gd name="connsiteY70" fmla="*/ 142613 h 2298583"/>
              <a:gd name="connsiteX71" fmla="*/ 2601989 w 3113718"/>
              <a:gd name="connsiteY71" fmla="*/ 117446 h 2298583"/>
              <a:gd name="connsiteX72" fmla="*/ 2509710 w 3113718"/>
              <a:gd name="connsiteY72" fmla="*/ 100668 h 2298583"/>
              <a:gd name="connsiteX73" fmla="*/ 2476154 w 3113718"/>
              <a:gd name="connsiteY73" fmla="*/ 83890 h 2298583"/>
              <a:gd name="connsiteX74" fmla="*/ 2367097 w 3113718"/>
              <a:gd name="connsiteY74" fmla="*/ 67112 h 2298583"/>
              <a:gd name="connsiteX75" fmla="*/ 2308374 w 3113718"/>
              <a:gd name="connsiteY75" fmla="*/ 50334 h 2298583"/>
              <a:gd name="connsiteX76" fmla="*/ 2115428 w 3113718"/>
              <a:gd name="connsiteY76" fmla="*/ 33556 h 2298583"/>
              <a:gd name="connsiteX77" fmla="*/ 1939259 w 3113718"/>
              <a:gd name="connsiteY77" fmla="*/ 25167 h 2298583"/>
              <a:gd name="connsiteX78" fmla="*/ 1905703 w 3113718"/>
              <a:gd name="connsiteY78" fmla="*/ 16778 h 2298583"/>
              <a:gd name="connsiteX79" fmla="*/ 1880536 w 3113718"/>
              <a:gd name="connsiteY79" fmla="*/ 8389 h 2298583"/>
              <a:gd name="connsiteX80" fmla="*/ 1746312 w 3113718"/>
              <a:gd name="connsiteY80" fmla="*/ 0 h 2298583"/>
              <a:gd name="connsiteX81" fmla="*/ 1050026 w 3113718"/>
              <a:gd name="connsiteY81" fmla="*/ 8389 h 2298583"/>
              <a:gd name="connsiteX82" fmla="*/ 1008081 w 3113718"/>
              <a:gd name="connsiteY82" fmla="*/ 16778 h 2298583"/>
              <a:gd name="connsiteX83" fmla="*/ 840301 w 3113718"/>
              <a:gd name="connsiteY83" fmla="*/ 41945 h 2298583"/>
              <a:gd name="connsiteX84" fmla="*/ 748022 w 3113718"/>
              <a:gd name="connsiteY84" fmla="*/ 67112 h 2298583"/>
              <a:gd name="connsiteX85" fmla="*/ 714466 w 3113718"/>
              <a:gd name="connsiteY85" fmla="*/ 75501 h 2298583"/>
              <a:gd name="connsiteX86" fmla="*/ 689299 w 3113718"/>
              <a:gd name="connsiteY86" fmla="*/ 83890 h 2298583"/>
              <a:gd name="connsiteX87" fmla="*/ 588631 w 3113718"/>
              <a:gd name="connsiteY87" fmla="*/ 100668 h 2298583"/>
              <a:gd name="connsiteX0" fmla="*/ 591464 w 3116551"/>
              <a:gd name="connsiteY0" fmla="*/ 100668 h 2298583"/>
              <a:gd name="connsiteX1" fmla="*/ 289461 w 3116551"/>
              <a:gd name="connsiteY1" fmla="*/ 159391 h 2298583"/>
              <a:gd name="connsiteX2" fmla="*/ 230738 w 3116551"/>
              <a:gd name="connsiteY2" fmla="*/ 192947 h 2298583"/>
              <a:gd name="connsiteX3" fmla="*/ 180404 w 3116551"/>
              <a:gd name="connsiteY3" fmla="*/ 218114 h 2298583"/>
              <a:gd name="connsiteX4" fmla="*/ 138459 w 3116551"/>
              <a:gd name="connsiteY4" fmla="*/ 268448 h 2298583"/>
              <a:gd name="connsiteX5" fmla="*/ 113292 w 3116551"/>
              <a:gd name="connsiteY5" fmla="*/ 293615 h 2298583"/>
              <a:gd name="connsiteX6" fmla="*/ 71347 w 3116551"/>
              <a:gd name="connsiteY6" fmla="*/ 343949 h 2298583"/>
              <a:gd name="connsiteX7" fmla="*/ 37791 w 3116551"/>
              <a:gd name="connsiteY7" fmla="*/ 394283 h 2298583"/>
              <a:gd name="connsiteX8" fmla="*/ 29402 w 3116551"/>
              <a:gd name="connsiteY8" fmla="*/ 419450 h 2298583"/>
              <a:gd name="connsiteX9" fmla="*/ 9884 w 3116551"/>
              <a:gd name="connsiteY9" fmla="*/ 436335 h 2298583"/>
              <a:gd name="connsiteX10" fmla="*/ 12624 w 3116551"/>
              <a:gd name="connsiteY10" fmla="*/ 704675 h 2298583"/>
              <a:gd name="connsiteX11" fmla="*/ 86767 w 3116551"/>
              <a:gd name="connsiteY11" fmla="*/ 567484 h 2298583"/>
              <a:gd name="connsiteX12" fmla="*/ 37791 w 3116551"/>
              <a:gd name="connsiteY12" fmla="*/ 788565 h 2298583"/>
              <a:gd name="connsiteX13" fmla="*/ 88817 w 3116551"/>
              <a:gd name="connsiteY13" fmla="*/ 757921 h 2298583"/>
              <a:gd name="connsiteX14" fmla="*/ 91895 w 3116551"/>
              <a:gd name="connsiteY14" fmla="*/ 882604 h 2298583"/>
              <a:gd name="connsiteX15" fmla="*/ 88125 w 3116551"/>
              <a:gd name="connsiteY15" fmla="*/ 1040235 h 2298583"/>
              <a:gd name="connsiteX16" fmla="*/ 79736 w 3116551"/>
              <a:gd name="connsiteY16" fmla="*/ 1770077 h 2298583"/>
              <a:gd name="connsiteX17" fmla="*/ 71347 w 3116551"/>
              <a:gd name="connsiteY17" fmla="*/ 1812022 h 2298583"/>
              <a:gd name="connsiteX18" fmla="*/ 62958 w 3116551"/>
              <a:gd name="connsiteY18" fmla="*/ 1862356 h 2298583"/>
              <a:gd name="connsiteX19" fmla="*/ 71347 w 3116551"/>
              <a:gd name="connsiteY19" fmla="*/ 1996580 h 2298583"/>
              <a:gd name="connsiteX20" fmla="*/ 79736 w 3116551"/>
              <a:gd name="connsiteY20" fmla="*/ 2030136 h 2298583"/>
              <a:gd name="connsiteX21" fmla="*/ 96514 w 3116551"/>
              <a:gd name="connsiteY21" fmla="*/ 2055303 h 2298583"/>
              <a:gd name="connsiteX22" fmla="*/ 197182 w 3116551"/>
              <a:gd name="connsiteY22" fmla="*/ 2122415 h 2298583"/>
              <a:gd name="connsiteX23" fmla="*/ 222349 w 3116551"/>
              <a:gd name="connsiteY23" fmla="*/ 2130804 h 2298583"/>
              <a:gd name="connsiteX24" fmla="*/ 364962 w 3116551"/>
              <a:gd name="connsiteY24" fmla="*/ 2147582 h 2298583"/>
              <a:gd name="connsiteX25" fmla="*/ 1119971 w 3116551"/>
              <a:gd name="connsiteY25" fmla="*/ 2155971 h 2298583"/>
              <a:gd name="connsiteX26" fmla="*/ 1187083 w 3116551"/>
              <a:gd name="connsiteY26" fmla="*/ 2164360 h 2298583"/>
              <a:gd name="connsiteX27" fmla="*/ 1212250 w 3116551"/>
              <a:gd name="connsiteY27" fmla="*/ 2172749 h 2298583"/>
              <a:gd name="connsiteX28" fmla="*/ 1447141 w 3116551"/>
              <a:gd name="connsiteY28" fmla="*/ 2181138 h 2298583"/>
              <a:gd name="connsiteX29" fmla="*/ 1531031 w 3116551"/>
              <a:gd name="connsiteY29" fmla="*/ 2197916 h 2298583"/>
              <a:gd name="connsiteX30" fmla="*/ 1556198 w 3116551"/>
              <a:gd name="connsiteY30" fmla="*/ 2206305 h 2298583"/>
              <a:gd name="connsiteX31" fmla="*/ 1631699 w 3116551"/>
              <a:gd name="connsiteY31" fmla="*/ 2223083 h 2298583"/>
              <a:gd name="connsiteX32" fmla="*/ 1682033 w 3116551"/>
              <a:gd name="connsiteY32" fmla="*/ 2239861 h 2298583"/>
              <a:gd name="connsiteX33" fmla="*/ 1749145 w 3116551"/>
              <a:gd name="connsiteY33" fmla="*/ 2256639 h 2298583"/>
              <a:gd name="connsiteX34" fmla="*/ 1816257 w 3116551"/>
              <a:gd name="connsiteY34" fmla="*/ 2273417 h 2298583"/>
              <a:gd name="connsiteX35" fmla="*/ 1942092 w 3116551"/>
              <a:gd name="connsiteY35" fmla="*/ 2290195 h 2298583"/>
              <a:gd name="connsiteX36" fmla="*/ 1992426 w 3116551"/>
              <a:gd name="connsiteY36" fmla="*/ 2298583 h 2298583"/>
              <a:gd name="connsiteX37" fmla="*/ 2512543 w 3116551"/>
              <a:gd name="connsiteY37" fmla="*/ 2290195 h 2298583"/>
              <a:gd name="connsiteX38" fmla="*/ 2537710 w 3116551"/>
              <a:gd name="connsiteY38" fmla="*/ 2273417 h 2298583"/>
              <a:gd name="connsiteX39" fmla="*/ 2596433 w 3116551"/>
              <a:gd name="connsiteY39" fmla="*/ 2256639 h 2298583"/>
              <a:gd name="connsiteX40" fmla="*/ 2638378 w 3116551"/>
              <a:gd name="connsiteY40" fmla="*/ 2231472 h 2298583"/>
              <a:gd name="connsiteX41" fmla="*/ 2663545 w 3116551"/>
              <a:gd name="connsiteY41" fmla="*/ 2223083 h 2298583"/>
              <a:gd name="connsiteX42" fmla="*/ 2697101 w 3116551"/>
              <a:gd name="connsiteY42" fmla="*/ 2197916 h 2298583"/>
              <a:gd name="connsiteX43" fmla="*/ 2747435 w 3116551"/>
              <a:gd name="connsiteY43" fmla="*/ 2164360 h 2298583"/>
              <a:gd name="connsiteX44" fmla="*/ 2780991 w 3116551"/>
              <a:gd name="connsiteY44" fmla="*/ 2139193 h 2298583"/>
              <a:gd name="connsiteX45" fmla="*/ 2814547 w 3116551"/>
              <a:gd name="connsiteY45" fmla="*/ 2122415 h 2298583"/>
              <a:gd name="connsiteX46" fmla="*/ 2831325 w 3116551"/>
              <a:gd name="connsiteY46" fmla="*/ 2097248 h 2298583"/>
              <a:gd name="connsiteX47" fmla="*/ 2881659 w 3116551"/>
              <a:gd name="connsiteY47" fmla="*/ 2055303 h 2298583"/>
              <a:gd name="connsiteX48" fmla="*/ 2923604 w 3116551"/>
              <a:gd name="connsiteY48" fmla="*/ 1988191 h 2298583"/>
              <a:gd name="connsiteX49" fmla="*/ 2948771 w 3116551"/>
              <a:gd name="connsiteY49" fmla="*/ 1963024 h 2298583"/>
              <a:gd name="connsiteX50" fmla="*/ 2965549 w 3116551"/>
              <a:gd name="connsiteY50" fmla="*/ 1937857 h 2298583"/>
              <a:gd name="connsiteX51" fmla="*/ 3024272 w 3116551"/>
              <a:gd name="connsiteY51" fmla="*/ 1853967 h 2298583"/>
              <a:gd name="connsiteX52" fmla="*/ 3049439 w 3116551"/>
              <a:gd name="connsiteY52" fmla="*/ 1795244 h 2298583"/>
              <a:gd name="connsiteX53" fmla="*/ 3074606 w 3116551"/>
              <a:gd name="connsiteY53" fmla="*/ 1728132 h 2298583"/>
              <a:gd name="connsiteX54" fmla="*/ 3091384 w 3116551"/>
              <a:gd name="connsiteY54" fmla="*/ 1543574 h 2298583"/>
              <a:gd name="connsiteX55" fmla="*/ 3099773 w 3116551"/>
              <a:gd name="connsiteY55" fmla="*/ 1510018 h 2298583"/>
              <a:gd name="connsiteX56" fmla="*/ 3108162 w 3116551"/>
              <a:gd name="connsiteY56" fmla="*/ 1459684 h 2298583"/>
              <a:gd name="connsiteX57" fmla="*/ 3116551 w 3116551"/>
              <a:gd name="connsiteY57" fmla="*/ 1275127 h 2298583"/>
              <a:gd name="connsiteX58" fmla="*/ 3108162 w 3116551"/>
              <a:gd name="connsiteY58" fmla="*/ 654341 h 2298583"/>
              <a:gd name="connsiteX59" fmla="*/ 3091384 w 3116551"/>
              <a:gd name="connsiteY59" fmla="*/ 587229 h 2298583"/>
              <a:gd name="connsiteX60" fmla="*/ 3082995 w 3116551"/>
              <a:gd name="connsiteY60" fmla="*/ 545284 h 2298583"/>
              <a:gd name="connsiteX61" fmla="*/ 3066217 w 3116551"/>
              <a:gd name="connsiteY61" fmla="*/ 478172 h 2298583"/>
              <a:gd name="connsiteX62" fmla="*/ 3049439 w 3116551"/>
              <a:gd name="connsiteY62" fmla="*/ 427839 h 2298583"/>
              <a:gd name="connsiteX63" fmla="*/ 3024272 w 3116551"/>
              <a:gd name="connsiteY63" fmla="*/ 352338 h 2298583"/>
              <a:gd name="connsiteX64" fmla="*/ 3007494 w 3116551"/>
              <a:gd name="connsiteY64" fmla="*/ 327171 h 2298583"/>
              <a:gd name="connsiteX65" fmla="*/ 2990716 w 3116551"/>
              <a:gd name="connsiteY65" fmla="*/ 293615 h 2298583"/>
              <a:gd name="connsiteX66" fmla="*/ 2940382 w 3116551"/>
              <a:gd name="connsiteY66" fmla="*/ 243281 h 2298583"/>
              <a:gd name="connsiteX67" fmla="*/ 2881659 w 3116551"/>
              <a:gd name="connsiteY67" fmla="*/ 218114 h 2298583"/>
              <a:gd name="connsiteX68" fmla="*/ 2806158 w 3116551"/>
              <a:gd name="connsiteY68" fmla="*/ 192947 h 2298583"/>
              <a:gd name="connsiteX69" fmla="*/ 2713879 w 3116551"/>
              <a:gd name="connsiteY69" fmla="*/ 159391 h 2298583"/>
              <a:gd name="connsiteX70" fmla="*/ 2680323 w 3116551"/>
              <a:gd name="connsiteY70" fmla="*/ 142613 h 2298583"/>
              <a:gd name="connsiteX71" fmla="*/ 2604822 w 3116551"/>
              <a:gd name="connsiteY71" fmla="*/ 117446 h 2298583"/>
              <a:gd name="connsiteX72" fmla="*/ 2512543 w 3116551"/>
              <a:gd name="connsiteY72" fmla="*/ 100668 h 2298583"/>
              <a:gd name="connsiteX73" fmla="*/ 2478987 w 3116551"/>
              <a:gd name="connsiteY73" fmla="*/ 83890 h 2298583"/>
              <a:gd name="connsiteX74" fmla="*/ 2369930 w 3116551"/>
              <a:gd name="connsiteY74" fmla="*/ 67112 h 2298583"/>
              <a:gd name="connsiteX75" fmla="*/ 2311207 w 3116551"/>
              <a:gd name="connsiteY75" fmla="*/ 50334 h 2298583"/>
              <a:gd name="connsiteX76" fmla="*/ 2118261 w 3116551"/>
              <a:gd name="connsiteY76" fmla="*/ 33556 h 2298583"/>
              <a:gd name="connsiteX77" fmla="*/ 1942092 w 3116551"/>
              <a:gd name="connsiteY77" fmla="*/ 25167 h 2298583"/>
              <a:gd name="connsiteX78" fmla="*/ 1908536 w 3116551"/>
              <a:gd name="connsiteY78" fmla="*/ 16778 h 2298583"/>
              <a:gd name="connsiteX79" fmla="*/ 1883369 w 3116551"/>
              <a:gd name="connsiteY79" fmla="*/ 8389 h 2298583"/>
              <a:gd name="connsiteX80" fmla="*/ 1749145 w 3116551"/>
              <a:gd name="connsiteY80" fmla="*/ 0 h 2298583"/>
              <a:gd name="connsiteX81" fmla="*/ 1052859 w 3116551"/>
              <a:gd name="connsiteY81" fmla="*/ 8389 h 2298583"/>
              <a:gd name="connsiteX82" fmla="*/ 1010914 w 3116551"/>
              <a:gd name="connsiteY82" fmla="*/ 16778 h 2298583"/>
              <a:gd name="connsiteX83" fmla="*/ 843134 w 3116551"/>
              <a:gd name="connsiteY83" fmla="*/ 41945 h 2298583"/>
              <a:gd name="connsiteX84" fmla="*/ 750855 w 3116551"/>
              <a:gd name="connsiteY84" fmla="*/ 67112 h 2298583"/>
              <a:gd name="connsiteX85" fmla="*/ 717299 w 3116551"/>
              <a:gd name="connsiteY85" fmla="*/ 75501 h 2298583"/>
              <a:gd name="connsiteX86" fmla="*/ 692132 w 3116551"/>
              <a:gd name="connsiteY86" fmla="*/ 83890 h 2298583"/>
              <a:gd name="connsiteX87" fmla="*/ 591464 w 3116551"/>
              <a:gd name="connsiteY87" fmla="*/ 100668 h 2298583"/>
              <a:gd name="connsiteX0" fmla="*/ 591464 w 3116551"/>
              <a:gd name="connsiteY0" fmla="*/ 100668 h 2298583"/>
              <a:gd name="connsiteX1" fmla="*/ 289461 w 3116551"/>
              <a:gd name="connsiteY1" fmla="*/ 159391 h 2298583"/>
              <a:gd name="connsiteX2" fmla="*/ 230738 w 3116551"/>
              <a:gd name="connsiteY2" fmla="*/ 192947 h 2298583"/>
              <a:gd name="connsiteX3" fmla="*/ 180404 w 3116551"/>
              <a:gd name="connsiteY3" fmla="*/ 218114 h 2298583"/>
              <a:gd name="connsiteX4" fmla="*/ 138459 w 3116551"/>
              <a:gd name="connsiteY4" fmla="*/ 268448 h 2298583"/>
              <a:gd name="connsiteX5" fmla="*/ 113292 w 3116551"/>
              <a:gd name="connsiteY5" fmla="*/ 293615 h 2298583"/>
              <a:gd name="connsiteX6" fmla="*/ 71347 w 3116551"/>
              <a:gd name="connsiteY6" fmla="*/ 343949 h 2298583"/>
              <a:gd name="connsiteX7" fmla="*/ 37791 w 3116551"/>
              <a:gd name="connsiteY7" fmla="*/ 394283 h 2298583"/>
              <a:gd name="connsiteX8" fmla="*/ 29402 w 3116551"/>
              <a:gd name="connsiteY8" fmla="*/ 419450 h 2298583"/>
              <a:gd name="connsiteX9" fmla="*/ 9884 w 3116551"/>
              <a:gd name="connsiteY9" fmla="*/ 436335 h 2298583"/>
              <a:gd name="connsiteX10" fmla="*/ 12624 w 3116551"/>
              <a:gd name="connsiteY10" fmla="*/ 704675 h 2298583"/>
              <a:gd name="connsiteX11" fmla="*/ 86767 w 3116551"/>
              <a:gd name="connsiteY11" fmla="*/ 567484 h 2298583"/>
              <a:gd name="connsiteX12" fmla="*/ 88817 w 3116551"/>
              <a:gd name="connsiteY12" fmla="*/ 757921 h 2298583"/>
              <a:gd name="connsiteX13" fmla="*/ 91895 w 3116551"/>
              <a:gd name="connsiteY13" fmla="*/ 882604 h 2298583"/>
              <a:gd name="connsiteX14" fmla="*/ 88125 w 3116551"/>
              <a:gd name="connsiteY14" fmla="*/ 1040235 h 2298583"/>
              <a:gd name="connsiteX15" fmla="*/ 79736 w 3116551"/>
              <a:gd name="connsiteY15" fmla="*/ 1770077 h 2298583"/>
              <a:gd name="connsiteX16" fmla="*/ 71347 w 3116551"/>
              <a:gd name="connsiteY16" fmla="*/ 1812022 h 2298583"/>
              <a:gd name="connsiteX17" fmla="*/ 62958 w 3116551"/>
              <a:gd name="connsiteY17" fmla="*/ 1862356 h 2298583"/>
              <a:gd name="connsiteX18" fmla="*/ 71347 w 3116551"/>
              <a:gd name="connsiteY18" fmla="*/ 1996580 h 2298583"/>
              <a:gd name="connsiteX19" fmla="*/ 79736 w 3116551"/>
              <a:gd name="connsiteY19" fmla="*/ 2030136 h 2298583"/>
              <a:gd name="connsiteX20" fmla="*/ 96514 w 3116551"/>
              <a:gd name="connsiteY20" fmla="*/ 2055303 h 2298583"/>
              <a:gd name="connsiteX21" fmla="*/ 197182 w 3116551"/>
              <a:gd name="connsiteY21" fmla="*/ 2122415 h 2298583"/>
              <a:gd name="connsiteX22" fmla="*/ 222349 w 3116551"/>
              <a:gd name="connsiteY22" fmla="*/ 2130804 h 2298583"/>
              <a:gd name="connsiteX23" fmla="*/ 364962 w 3116551"/>
              <a:gd name="connsiteY23" fmla="*/ 2147582 h 2298583"/>
              <a:gd name="connsiteX24" fmla="*/ 1119971 w 3116551"/>
              <a:gd name="connsiteY24" fmla="*/ 2155971 h 2298583"/>
              <a:gd name="connsiteX25" fmla="*/ 1187083 w 3116551"/>
              <a:gd name="connsiteY25" fmla="*/ 2164360 h 2298583"/>
              <a:gd name="connsiteX26" fmla="*/ 1212250 w 3116551"/>
              <a:gd name="connsiteY26" fmla="*/ 2172749 h 2298583"/>
              <a:gd name="connsiteX27" fmla="*/ 1447141 w 3116551"/>
              <a:gd name="connsiteY27" fmla="*/ 2181138 h 2298583"/>
              <a:gd name="connsiteX28" fmla="*/ 1531031 w 3116551"/>
              <a:gd name="connsiteY28" fmla="*/ 2197916 h 2298583"/>
              <a:gd name="connsiteX29" fmla="*/ 1556198 w 3116551"/>
              <a:gd name="connsiteY29" fmla="*/ 2206305 h 2298583"/>
              <a:gd name="connsiteX30" fmla="*/ 1631699 w 3116551"/>
              <a:gd name="connsiteY30" fmla="*/ 2223083 h 2298583"/>
              <a:gd name="connsiteX31" fmla="*/ 1682033 w 3116551"/>
              <a:gd name="connsiteY31" fmla="*/ 2239861 h 2298583"/>
              <a:gd name="connsiteX32" fmla="*/ 1749145 w 3116551"/>
              <a:gd name="connsiteY32" fmla="*/ 2256639 h 2298583"/>
              <a:gd name="connsiteX33" fmla="*/ 1816257 w 3116551"/>
              <a:gd name="connsiteY33" fmla="*/ 2273417 h 2298583"/>
              <a:gd name="connsiteX34" fmla="*/ 1942092 w 3116551"/>
              <a:gd name="connsiteY34" fmla="*/ 2290195 h 2298583"/>
              <a:gd name="connsiteX35" fmla="*/ 1992426 w 3116551"/>
              <a:gd name="connsiteY35" fmla="*/ 2298583 h 2298583"/>
              <a:gd name="connsiteX36" fmla="*/ 2512543 w 3116551"/>
              <a:gd name="connsiteY36" fmla="*/ 2290195 h 2298583"/>
              <a:gd name="connsiteX37" fmla="*/ 2537710 w 3116551"/>
              <a:gd name="connsiteY37" fmla="*/ 2273417 h 2298583"/>
              <a:gd name="connsiteX38" fmla="*/ 2596433 w 3116551"/>
              <a:gd name="connsiteY38" fmla="*/ 2256639 h 2298583"/>
              <a:gd name="connsiteX39" fmla="*/ 2638378 w 3116551"/>
              <a:gd name="connsiteY39" fmla="*/ 2231472 h 2298583"/>
              <a:gd name="connsiteX40" fmla="*/ 2663545 w 3116551"/>
              <a:gd name="connsiteY40" fmla="*/ 2223083 h 2298583"/>
              <a:gd name="connsiteX41" fmla="*/ 2697101 w 3116551"/>
              <a:gd name="connsiteY41" fmla="*/ 2197916 h 2298583"/>
              <a:gd name="connsiteX42" fmla="*/ 2747435 w 3116551"/>
              <a:gd name="connsiteY42" fmla="*/ 2164360 h 2298583"/>
              <a:gd name="connsiteX43" fmla="*/ 2780991 w 3116551"/>
              <a:gd name="connsiteY43" fmla="*/ 2139193 h 2298583"/>
              <a:gd name="connsiteX44" fmla="*/ 2814547 w 3116551"/>
              <a:gd name="connsiteY44" fmla="*/ 2122415 h 2298583"/>
              <a:gd name="connsiteX45" fmla="*/ 2831325 w 3116551"/>
              <a:gd name="connsiteY45" fmla="*/ 2097248 h 2298583"/>
              <a:gd name="connsiteX46" fmla="*/ 2881659 w 3116551"/>
              <a:gd name="connsiteY46" fmla="*/ 2055303 h 2298583"/>
              <a:gd name="connsiteX47" fmla="*/ 2923604 w 3116551"/>
              <a:gd name="connsiteY47" fmla="*/ 1988191 h 2298583"/>
              <a:gd name="connsiteX48" fmla="*/ 2948771 w 3116551"/>
              <a:gd name="connsiteY48" fmla="*/ 1963024 h 2298583"/>
              <a:gd name="connsiteX49" fmla="*/ 2965549 w 3116551"/>
              <a:gd name="connsiteY49" fmla="*/ 1937857 h 2298583"/>
              <a:gd name="connsiteX50" fmla="*/ 3024272 w 3116551"/>
              <a:gd name="connsiteY50" fmla="*/ 1853967 h 2298583"/>
              <a:gd name="connsiteX51" fmla="*/ 3049439 w 3116551"/>
              <a:gd name="connsiteY51" fmla="*/ 1795244 h 2298583"/>
              <a:gd name="connsiteX52" fmla="*/ 3074606 w 3116551"/>
              <a:gd name="connsiteY52" fmla="*/ 1728132 h 2298583"/>
              <a:gd name="connsiteX53" fmla="*/ 3091384 w 3116551"/>
              <a:gd name="connsiteY53" fmla="*/ 1543574 h 2298583"/>
              <a:gd name="connsiteX54" fmla="*/ 3099773 w 3116551"/>
              <a:gd name="connsiteY54" fmla="*/ 1510018 h 2298583"/>
              <a:gd name="connsiteX55" fmla="*/ 3108162 w 3116551"/>
              <a:gd name="connsiteY55" fmla="*/ 1459684 h 2298583"/>
              <a:gd name="connsiteX56" fmla="*/ 3116551 w 3116551"/>
              <a:gd name="connsiteY56" fmla="*/ 1275127 h 2298583"/>
              <a:gd name="connsiteX57" fmla="*/ 3108162 w 3116551"/>
              <a:gd name="connsiteY57" fmla="*/ 654341 h 2298583"/>
              <a:gd name="connsiteX58" fmla="*/ 3091384 w 3116551"/>
              <a:gd name="connsiteY58" fmla="*/ 587229 h 2298583"/>
              <a:gd name="connsiteX59" fmla="*/ 3082995 w 3116551"/>
              <a:gd name="connsiteY59" fmla="*/ 545284 h 2298583"/>
              <a:gd name="connsiteX60" fmla="*/ 3066217 w 3116551"/>
              <a:gd name="connsiteY60" fmla="*/ 478172 h 2298583"/>
              <a:gd name="connsiteX61" fmla="*/ 3049439 w 3116551"/>
              <a:gd name="connsiteY61" fmla="*/ 427839 h 2298583"/>
              <a:gd name="connsiteX62" fmla="*/ 3024272 w 3116551"/>
              <a:gd name="connsiteY62" fmla="*/ 352338 h 2298583"/>
              <a:gd name="connsiteX63" fmla="*/ 3007494 w 3116551"/>
              <a:gd name="connsiteY63" fmla="*/ 327171 h 2298583"/>
              <a:gd name="connsiteX64" fmla="*/ 2990716 w 3116551"/>
              <a:gd name="connsiteY64" fmla="*/ 293615 h 2298583"/>
              <a:gd name="connsiteX65" fmla="*/ 2940382 w 3116551"/>
              <a:gd name="connsiteY65" fmla="*/ 243281 h 2298583"/>
              <a:gd name="connsiteX66" fmla="*/ 2881659 w 3116551"/>
              <a:gd name="connsiteY66" fmla="*/ 218114 h 2298583"/>
              <a:gd name="connsiteX67" fmla="*/ 2806158 w 3116551"/>
              <a:gd name="connsiteY67" fmla="*/ 192947 h 2298583"/>
              <a:gd name="connsiteX68" fmla="*/ 2713879 w 3116551"/>
              <a:gd name="connsiteY68" fmla="*/ 159391 h 2298583"/>
              <a:gd name="connsiteX69" fmla="*/ 2680323 w 3116551"/>
              <a:gd name="connsiteY69" fmla="*/ 142613 h 2298583"/>
              <a:gd name="connsiteX70" fmla="*/ 2604822 w 3116551"/>
              <a:gd name="connsiteY70" fmla="*/ 117446 h 2298583"/>
              <a:gd name="connsiteX71" fmla="*/ 2512543 w 3116551"/>
              <a:gd name="connsiteY71" fmla="*/ 100668 h 2298583"/>
              <a:gd name="connsiteX72" fmla="*/ 2478987 w 3116551"/>
              <a:gd name="connsiteY72" fmla="*/ 83890 h 2298583"/>
              <a:gd name="connsiteX73" fmla="*/ 2369930 w 3116551"/>
              <a:gd name="connsiteY73" fmla="*/ 67112 h 2298583"/>
              <a:gd name="connsiteX74" fmla="*/ 2311207 w 3116551"/>
              <a:gd name="connsiteY74" fmla="*/ 50334 h 2298583"/>
              <a:gd name="connsiteX75" fmla="*/ 2118261 w 3116551"/>
              <a:gd name="connsiteY75" fmla="*/ 33556 h 2298583"/>
              <a:gd name="connsiteX76" fmla="*/ 1942092 w 3116551"/>
              <a:gd name="connsiteY76" fmla="*/ 25167 h 2298583"/>
              <a:gd name="connsiteX77" fmla="*/ 1908536 w 3116551"/>
              <a:gd name="connsiteY77" fmla="*/ 16778 h 2298583"/>
              <a:gd name="connsiteX78" fmla="*/ 1883369 w 3116551"/>
              <a:gd name="connsiteY78" fmla="*/ 8389 h 2298583"/>
              <a:gd name="connsiteX79" fmla="*/ 1749145 w 3116551"/>
              <a:gd name="connsiteY79" fmla="*/ 0 h 2298583"/>
              <a:gd name="connsiteX80" fmla="*/ 1052859 w 3116551"/>
              <a:gd name="connsiteY80" fmla="*/ 8389 h 2298583"/>
              <a:gd name="connsiteX81" fmla="*/ 1010914 w 3116551"/>
              <a:gd name="connsiteY81" fmla="*/ 16778 h 2298583"/>
              <a:gd name="connsiteX82" fmla="*/ 843134 w 3116551"/>
              <a:gd name="connsiteY82" fmla="*/ 41945 h 2298583"/>
              <a:gd name="connsiteX83" fmla="*/ 750855 w 3116551"/>
              <a:gd name="connsiteY83" fmla="*/ 67112 h 2298583"/>
              <a:gd name="connsiteX84" fmla="*/ 717299 w 3116551"/>
              <a:gd name="connsiteY84" fmla="*/ 75501 h 2298583"/>
              <a:gd name="connsiteX85" fmla="*/ 692132 w 3116551"/>
              <a:gd name="connsiteY85" fmla="*/ 83890 h 2298583"/>
              <a:gd name="connsiteX86" fmla="*/ 591464 w 3116551"/>
              <a:gd name="connsiteY86" fmla="*/ 100668 h 2298583"/>
              <a:gd name="connsiteX0" fmla="*/ 581580 w 3106667"/>
              <a:gd name="connsiteY0" fmla="*/ 100668 h 2298583"/>
              <a:gd name="connsiteX1" fmla="*/ 279577 w 3106667"/>
              <a:gd name="connsiteY1" fmla="*/ 159391 h 2298583"/>
              <a:gd name="connsiteX2" fmla="*/ 220854 w 3106667"/>
              <a:gd name="connsiteY2" fmla="*/ 192947 h 2298583"/>
              <a:gd name="connsiteX3" fmla="*/ 170520 w 3106667"/>
              <a:gd name="connsiteY3" fmla="*/ 218114 h 2298583"/>
              <a:gd name="connsiteX4" fmla="*/ 128575 w 3106667"/>
              <a:gd name="connsiteY4" fmla="*/ 268448 h 2298583"/>
              <a:gd name="connsiteX5" fmla="*/ 103408 w 3106667"/>
              <a:gd name="connsiteY5" fmla="*/ 293615 h 2298583"/>
              <a:gd name="connsiteX6" fmla="*/ 61463 w 3106667"/>
              <a:gd name="connsiteY6" fmla="*/ 343949 h 2298583"/>
              <a:gd name="connsiteX7" fmla="*/ 27907 w 3106667"/>
              <a:gd name="connsiteY7" fmla="*/ 394283 h 2298583"/>
              <a:gd name="connsiteX8" fmla="*/ 19518 w 3106667"/>
              <a:gd name="connsiteY8" fmla="*/ 419450 h 2298583"/>
              <a:gd name="connsiteX9" fmla="*/ 0 w 3106667"/>
              <a:gd name="connsiteY9" fmla="*/ 436335 h 2298583"/>
              <a:gd name="connsiteX10" fmla="*/ 76883 w 3106667"/>
              <a:gd name="connsiteY10" fmla="*/ 567484 h 2298583"/>
              <a:gd name="connsiteX11" fmla="*/ 78933 w 3106667"/>
              <a:gd name="connsiteY11" fmla="*/ 757921 h 2298583"/>
              <a:gd name="connsiteX12" fmla="*/ 82011 w 3106667"/>
              <a:gd name="connsiteY12" fmla="*/ 882604 h 2298583"/>
              <a:gd name="connsiteX13" fmla="*/ 78241 w 3106667"/>
              <a:gd name="connsiteY13" fmla="*/ 1040235 h 2298583"/>
              <a:gd name="connsiteX14" fmla="*/ 69852 w 3106667"/>
              <a:gd name="connsiteY14" fmla="*/ 1770077 h 2298583"/>
              <a:gd name="connsiteX15" fmla="*/ 61463 w 3106667"/>
              <a:gd name="connsiteY15" fmla="*/ 1812022 h 2298583"/>
              <a:gd name="connsiteX16" fmla="*/ 53074 w 3106667"/>
              <a:gd name="connsiteY16" fmla="*/ 1862356 h 2298583"/>
              <a:gd name="connsiteX17" fmla="*/ 61463 w 3106667"/>
              <a:gd name="connsiteY17" fmla="*/ 1996580 h 2298583"/>
              <a:gd name="connsiteX18" fmla="*/ 69852 w 3106667"/>
              <a:gd name="connsiteY18" fmla="*/ 2030136 h 2298583"/>
              <a:gd name="connsiteX19" fmla="*/ 86630 w 3106667"/>
              <a:gd name="connsiteY19" fmla="*/ 2055303 h 2298583"/>
              <a:gd name="connsiteX20" fmla="*/ 187298 w 3106667"/>
              <a:gd name="connsiteY20" fmla="*/ 2122415 h 2298583"/>
              <a:gd name="connsiteX21" fmla="*/ 212465 w 3106667"/>
              <a:gd name="connsiteY21" fmla="*/ 2130804 h 2298583"/>
              <a:gd name="connsiteX22" fmla="*/ 355078 w 3106667"/>
              <a:gd name="connsiteY22" fmla="*/ 2147582 h 2298583"/>
              <a:gd name="connsiteX23" fmla="*/ 1110087 w 3106667"/>
              <a:gd name="connsiteY23" fmla="*/ 2155971 h 2298583"/>
              <a:gd name="connsiteX24" fmla="*/ 1177199 w 3106667"/>
              <a:gd name="connsiteY24" fmla="*/ 2164360 h 2298583"/>
              <a:gd name="connsiteX25" fmla="*/ 1202366 w 3106667"/>
              <a:gd name="connsiteY25" fmla="*/ 2172749 h 2298583"/>
              <a:gd name="connsiteX26" fmla="*/ 1437257 w 3106667"/>
              <a:gd name="connsiteY26" fmla="*/ 2181138 h 2298583"/>
              <a:gd name="connsiteX27" fmla="*/ 1521147 w 3106667"/>
              <a:gd name="connsiteY27" fmla="*/ 2197916 h 2298583"/>
              <a:gd name="connsiteX28" fmla="*/ 1546314 w 3106667"/>
              <a:gd name="connsiteY28" fmla="*/ 2206305 h 2298583"/>
              <a:gd name="connsiteX29" fmla="*/ 1621815 w 3106667"/>
              <a:gd name="connsiteY29" fmla="*/ 2223083 h 2298583"/>
              <a:gd name="connsiteX30" fmla="*/ 1672149 w 3106667"/>
              <a:gd name="connsiteY30" fmla="*/ 2239861 h 2298583"/>
              <a:gd name="connsiteX31" fmla="*/ 1739261 w 3106667"/>
              <a:gd name="connsiteY31" fmla="*/ 2256639 h 2298583"/>
              <a:gd name="connsiteX32" fmla="*/ 1806373 w 3106667"/>
              <a:gd name="connsiteY32" fmla="*/ 2273417 h 2298583"/>
              <a:gd name="connsiteX33" fmla="*/ 1932208 w 3106667"/>
              <a:gd name="connsiteY33" fmla="*/ 2290195 h 2298583"/>
              <a:gd name="connsiteX34" fmla="*/ 1982542 w 3106667"/>
              <a:gd name="connsiteY34" fmla="*/ 2298583 h 2298583"/>
              <a:gd name="connsiteX35" fmla="*/ 2502659 w 3106667"/>
              <a:gd name="connsiteY35" fmla="*/ 2290195 h 2298583"/>
              <a:gd name="connsiteX36" fmla="*/ 2527826 w 3106667"/>
              <a:gd name="connsiteY36" fmla="*/ 2273417 h 2298583"/>
              <a:gd name="connsiteX37" fmla="*/ 2586549 w 3106667"/>
              <a:gd name="connsiteY37" fmla="*/ 2256639 h 2298583"/>
              <a:gd name="connsiteX38" fmla="*/ 2628494 w 3106667"/>
              <a:gd name="connsiteY38" fmla="*/ 2231472 h 2298583"/>
              <a:gd name="connsiteX39" fmla="*/ 2653661 w 3106667"/>
              <a:gd name="connsiteY39" fmla="*/ 2223083 h 2298583"/>
              <a:gd name="connsiteX40" fmla="*/ 2687217 w 3106667"/>
              <a:gd name="connsiteY40" fmla="*/ 2197916 h 2298583"/>
              <a:gd name="connsiteX41" fmla="*/ 2737551 w 3106667"/>
              <a:gd name="connsiteY41" fmla="*/ 2164360 h 2298583"/>
              <a:gd name="connsiteX42" fmla="*/ 2771107 w 3106667"/>
              <a:gd name="connsiteY42" fmla="*/ 2139193 h 2298583"/>
              <a:gd name="connsiteX43" fmla="*/ 2804663 w 3106667"/>
              <a:gd name="connsiteY43" fmla="*/ 2122415 h 2298583"/>
              <a:gd name="connsiteX44" fmla="*/ 2821441 w 3106667"/>
              <a:gd name="connsiteY44" fmla="*/ 2097248 h 2298583"/>
              <a:gd name="connsiteX45" fmla="*/ 2871775 w 3106667"/>
              <a:gd name="connsiteY45" fmla="*/ 2055303 h 2298583"/>
              <a:gd name="connsiteX46" fmla="*/ 2913720 w 3106667"/>
              <a:gd name="connsiteY46" fmla="*/ 1988191 h 2298583"/>
              <a:gd name="connsiteX47" fmla="*/ 2938887 w 3106667"/>
              <a:gd name="connsiteY47" fmla="*/ 1963024 h 2298583"/>
              <a:gd name="connsiteX48" fmla="*/ 2955665 w 3106667"/>
              <a:gd name="connsiteY48" fmla="*/ 1937857 h 2298583"/>
              <a:gd name="connsiteX49" fmla="*/ 3014388 w 3106667"/>
              <a:gd name="connsiteY49" fmla="*/ 1853967 h 2298583"/>
              <a:gd name="connsiteX50" fmla="*/ 3039555 w 3106667"/>
              <a:gd name="connsiteY50" fmla="*/ 1795244 h 2298583"/>
              <a:gd name="connsiteX51" fmla="*/ 3064722 w 3106667"/>
              <a:gd name="connsiteY51" fmla="*/ 1728132 h 2298583"/>
              <a:gd name="connsiteX52" fmla="*/ 3081500 w 3106667"/>
              <a:gd name="connsiteY52" fmla="*/ 1543574 h 2298583"/>
              <a:gd name="connsiteX53" fmla="*/ 3089889 w 3106667"/>
              <a:gd name="connsiteY53" fmla="*/ 1510018 h 2298583"/>
              <a:gd name="connsiteX54" fmla="*/ 3098278 w 3106667"/>
              <a:gd name="connsiteY54" fmla="*/ 1459684 h 2298583"/>
              <a:gd name="connsiteX55" fmla="*/ 3106667 w 3106667"/>
              <a:gd name="connsiteY55" fmla="*/ 1275127 h 2298583"/>
              <a:gd name="connsiteX56" fmla="*/ 3098278 w 3106667"/>
              <a:gd name="connsiteY56" fmla="*/ 654341 h 2298583"/>
              <a:gd name="connsiteX57" fmla="*/ 3081500 w 3106667"/>
              <a:gd name="connsiteY57" fmla="*/ 587229 h 2298583"/>
              <a:gd name="connsiteX58" fmla="*/ 3073111 w 3106667"/>
              <a:gd name="connsiteY58" fmla="*/ 545284 h 2298583"/>
              <a:gd name="connsiteX59" fmla="*/ 3056333 w 3106667"/>
              <a:gd name="connsiteY59" fmla="*/ 478172 h 2298583"/>
              <a:gd name="connsiteX60" fmla="*/ 3039555 w 3106667"/>
              <a:gd name="connsiteY60" fmla="*/ 427839 h 2298583"/>
              <a:gd name="connsiteX61" fmla="*/ 3014388 w 3106667"/>
              <a:gd name="connsiteY61" fmla="*/ 352338 h 2298583"/>
              <a:gd name="connsiteX62" fmla="*/ 2997610 w 3106667"/>
              <a:gd name="connsiteY62" fmla="*/ 327171 h 2298583"/>
              <a:gd name="connsiteX63" fmla="*/ 2980832 w 3106667"/>
              <a:gd name="connsiteY63" fmla="*/ 293615 h 2298583"/>
              <a:gd name="connsiteX64" fmla="*/ 2930498 w 3106667"/>
              <a:gd name="connsiteY64" fmla="*/ 243281 h 2298583"/>
              <a:gd name="connsiteX65" fmla="*/ 2871775 w 3106667"/>
              <a:gd name="connsiteY65" fmla="*/ 218114 h 2298583"/>
              <a:gd name="connsiteX66" fmla="*/ 2796274 w 3106667"/>
              <a:gd name="connsiteY66" fmla="*/ 192947 h 2298583"/>
              <a:gd name="connsiteX67" fmla="*/ 2703995 w 3106667"/>
              <a:gd name="connsiteY67" fmla="*/ 159391 h 2298583"/>
              <a:gd name="connsiteX68" fmla="*/ 2670439 w 3106667"/>
              <a:gd name="connsiteY68" fmla="*/ 142613 h 2298583"/>
              <a:gd name="connsiteX69" fmla="*/ 2594938 w 3106667"/>
              <a:gd name="connsiteY69" fmla="*/ 117446 h 2298583"/>
              <a:gd name="connsiteX70" fmla="*/ 2502659 w 3106667"/>
              <a:gd name="connsiteY70" fmla="*/ 100668 h 2298583"/>
              <a:gd name="connsiteX71" fmla="*/ 2469103 w 3106667"/>
              <a:gd name="connsiteY71" fmla="*/ 83890 h 2298583"/>
              <a:gd name="connsiteX72" fmla="*/ 2360046 w 3106667"/>
              <a:gd name="connsiteY72" fmla="*/ 67112 h 2298583"/>
              <a:gd name="connsiteX73" fmla="*/ 2301323 w 3106667"/>
              <a:gd name="connsiteY73" fmla="*/ 50334 h 2298583"/>
              <a:gd name="connsiteX74" fmla="*/ 2108377 w 3106667"/>
              <a:gd name="connsiteY74" fmla="*/ 33556 h 2298583"/>
              <a:gd name="connsiteX75" fmla="*/ 1932208 w 3106667"/>
              <a:gd name="connsiteY75" fmla="*/ 25167 h 2298583"/>
              <a:gd name="connsiteX76" fmla="*/ 1898652 w 3106667"/>
              <a:gd name="connsiteY76" fmla="*/ 16778 h 2298583"/>
              <a:gd name="connsiteX77" fmla="*/ 1873485 w 3106667"/>
              <a:gd name="connsiteY77" fmla="*/ 8389 h 2298583"/>
              <a:gd name="connsiteX78" fmla="*/ 1739261 w 3106667"/>
              <a:gd name="connsiteY78" fmla="*/ 0 h 2298583"/>
              <a:gd name="connsiteX79" fmla="*/ 1042975 w 3106667"/>
              <a:gd name="connsiteY79" fmla="*/ 8389 h 2298583"/>
              <a:gd name="connsiteX80" fmla="*/ 1001030 w 3106667"/>
              <a:gd name="connsiteY80" fmla="*/ 16778 h 2298583"/>
              <a:gd name="connsiteX81" fmla="*/ 833250 w 3106667"/>
              <a:gd name="connsiteY81" fmla="*/ 41945 h 2298583"/>
              <a:gd name="connsiteX82" fmla="*/ 740971 w 3106667"/>
              <a:gd name="connsiteY82" fmla="*/ 67112 h 2298583"/>
              <a:gd name="connsiteX83" fmla="*/ 707415 w 3106667"/>
              <a:gd name="connsiteY83" fmla="*/ 75501 h 2298583"/>
              <a:gd name="connsiteX84" fmla="*/ 682248 w 3106667"/>
              <a:gd name="connsiteY84" fmla="*/ 83890 h 2298583"/>
              <a:gd name="connsiteX85" fmla="*/ 581580 w 3106667"/>
              <a:gd name="connsiteY85" fmla="*/ 100668 h 2298583"/>
              <a:gd name="connsiteX0" fmla="*/ 564886 w 3089973"/>
              <a:gd name="connsiteY0" fmla="*/ 100668 h 2298583"/>
              <a:gd name="connsiteX1" fmla="*/ 262883 w 3089973"/>
              <a:gd name="connsiteY1" fmla="*/ 159391 h 2298583"/>
              <a:gd name="connsiteX2" fmla="*/ 204160 w 3089973"/>
              <a:gd name="connsiteY2" fmla="*/ 192947 h 2298583"/>
              <a:gd name="connsiteX3" fmla="*/ 153826 w 3089973"/>
              <a:gd name="connsiteY3" fmla="*/ 218114 h 2298583"/>
              <a:gd name="connsiteX4" fmla="*/ 111881 w 3089973"/>
              <a:gd name="connsiteY4" fmla="*/ 268448 h 2298583"/>
              <a:gd name="connsiteX5" fmla="*/ 86714 w 3089973"/>
              <a:gd name="connsiteY5" fmla="*/ 293615 h 2298583"/>
              <a:gd name="connsiteX6" fmla="*/ 44769 w 3089973"/>
              <a:gd name="connsiteY6" fmla="*/ 343949 h 2298583"/>
              <a:gd name="connsiteX7" fmla="*/ 11213 w 3089973"/>
              <a:gd name="connsiteY7" fmla="*/ 394283 h 2298583"/>
              <a:gd name="connsiteX8" fmla="*/ 2824 w 3089973"/>
              <a:gd name="connsiteY8" fmla="*/ 419450 h 2298583"/>
              <a:gd name="connsiteX9" fmla="*/ 60189 w 3089973"/>
              <a:gd name="connsiteY9" fmla="*/ 567484 h 2298583"/>
              <a:gd name="connsiteX10" fmla="*/ 62239 w 3089973"/>
              <a:gd name="connsiteY10" fmla="*/ 757921 h 2298583"/>
              <a:gd name="connsiteX11" fmla="*/ 65317 w 3089973"/>
              <a:gd name="connsiteY11" fmla="*/ 882604 h 2298583"/>
              <a:gd name="connsiteX12" fmla="*/ 61547 w 3089973"/>
              <a:gd name="connsiteY12" fmla="*/ 1040235 h 2298583"/>
              <a:gd name="connsiteX13" fmla="*/ 53158 w 3089973"/>
              <a:gd name="connsiteY13" fmla="*/ 1770077 h 2298583"/>
              <a:gd name="connsiteX14" fmla="*/ 44769 w 3089973"/>
              <a:gd name="connsiteY14" fmla="*/ 1812022 h 2298583"/>
              <a:gd name="connsiteX15" fmla="*/ 36380 w 3089973"/>
              <a:gd name="connsiteY15" fmla="*/ 1862356 h 2298583"/>
              <a:gd name="connsiteX16" fmla="*/ 44769 w 3089973"/>
              <a:gd name="connsiteY16" fmla="*/ 1996580 h 2298583"/>
              <a:gd name="connsiteX17" fmla="*/ 53158 w 3089973"/>
              <a:gd name="connsiteY17" fmla="*/ 2030136 h 2298583"/>
              <a:gd name="connsiteX18" fmla="*/ 69936 w 3089973"/>
              <a:gd name="connsiteY18" fmla="*/ 2055303 h 2298583"/>
              <a:gd name="connsiteX19" fmla="*/ 170604 w 3089973"/>
              <a:gd name="connsiteY19" fmla="*/ 2122415 h 2298583"/>
              <a:gd name="connsiteX20" fmla="*/ 195771 w 3089973"/>
              <a:gd name="connsiteY20" fmla="*/ 2130804 h 2298583"/>
              <a:gd name="connsiteX21" fmla="*/ 338384 w 3089973"/>
              <a:gd name="connsiteY21" fmla="*/ 2147582 h 2298583"/>
              <a:gd name="connsiteX22" fmla="*/ 1093393 w 3089973"/>
              <a:gd name="connsiteY22" fmla="*/ 2155971 h 2298583"/>
              <a:gd name="connsiteX23" fmla="*/ 1160505 w 3089973"/>
              <a:gd name="connsiteY23" fmla="*/ 2164360 h 2298583"/>
              <a:gd name="connsiteX24" fmla="*/ 1185672 w 3089973"/>
              <a:gd name="connsiteY24" fmla="*/ 2172749 h 2298583"/>
              <a:gd name="connsiteX25" fmla="*/ 1420563 w 3089973"/>
              <a:gd name="connsiteY25" fmla="*/ 2181138 h 2298583"/>
              <a:gd name="connsiteX26" fmla="*/ 1504453 w 3089973"/>
              <a:gd name="connsiteY26" fmla="*/ 2197916 h 2298583"/>
              <a:gd name="connsiteX27" fmla="*/ 1529620 w 3089973"/>
              <a:gd name="connsiteY27" fmla="*/ 2206305 h 2298583"/>
              <a:gd name="connsiteX28" fmla="*/ 1605121 w 3089973"/>
              <a:gd name="connsiteY28" fmla="*/ 2223083 h 2298583"/>
              <a:gd name="connsiteX29" fmla="*/ 1655455 w 3089973"/>
              <a:gd name="connsiteY29" fmla="*/ 2239861 h 2298583"/>
              <a:gd name="connsiteX30" fmla="*/ 1722567 w 3089973"/>
              <a:gd name="connsiteY30" fmla="*/ 2256639 h 2298583"/>
              <a:gd name="connsiteX31" fmla="*/ 1789679 w 3089973"/>
              <a:gd name="connsiteY31" fmla="*/ 2273417 h 2298583"/>
              <a:gd name="connsiteX32" fmla="*/ 1915514 w 3089973"/>
              <a:gd name="connsiteY32" fmla="*/ 2290195 h 2298583"/>
              <a:gd name="connsiteX33" fmla="*/ 1965848 w 3089973"/>
              <a:gd name="connsiteY33" fmla="*/ 2298583 h 2298583"/>
              <a:gd name="connsiteX34" fmla="*/ 2485965 w 3089973"/>
              <a:gd name="connsiteY34" fmla="*/ 2290195 h 2298583"/>
              <a:gd name="connsiteX35" fmla="*/ 2511132 w 3089973"/>
              <a:gd name="connsiteY35" fmla="*/ 2273417 h 2298583"/>
              <a:gd name="connsiteX36" fmla="*/ 2569855 w 3089973"/>
              <a:gd name="connsiteY36" fmla="*/ 2256639 h 2298583"/>
              <a:gd name="connsiteX37" fmla="*/ 2611800 w 3089973"/>
              <a:gd name="connsiteY37" fmla="*/ 2231472 h 2298583"/>
              <a:gd name="connsiteX38" fmla="*/ 2636967 w 3089973"/>
              <a:gd name="connsiteY38" fmla="*/ 2223083 h 2298583"/>
              <a:gd name="connsiteX39" fmla="*/ 2670523 w 3089973"/>
              <a:gd name="connsiteY39" fmla="*/ 2197916 h 2298583"/>
              <a:gd name="connsiteX40" fmla="*/ 2720857 w 3089973"/>
              <a:gd name="connsiteY40" fmla="*/ 2164360 h 2298583"/>
              <a:gd name="connsiteX41" fmla="*/ 2754413 w 3089973"/>
              <a:gd name="connsiteY41" fmla="*/ 2139193 h 2298583"/>
              <a:gd name="connsiteX42" fmla="*/ 2787969 w 3089973"/>
              <a:gd name="connsiteY42" fmla="*/ 2122415 h 2298583"/>
              <a:gd name="connsiteX43" fmla="*/ 2804747 w 3089973"/>
              <a:gd name="connsiteY43" fmla="*/ 2097248 h 2298583"/>
              <a:gd name="connsiteX44" fmla="*/ 2855081 w 3089973"/>
              <a:gd name="connsiteY44" fmla="*/ 2055303 h 2298583"/>
              <a:gd name="connsiteX45" fmla="*/ 2897026 w 3089973"/>
              <a:gd name="connsiteY45" fmla="*/ 1988191 h 2298583"/>
              <a:gd name="connsiteX46" fmla="*/ 2922193 w 3089973"/>
              <a:gd name="connsiteY46" fmla="*/ 1963024 h 2298583"/>
              <a:gd name="connsiteX47" fmla="*/ 2938971 w 3089973"/>
              <a:gd name="connsiteY47" fmla="*/ 1937857 h 2298583"/>
              <a:gd name="connsiteX48" fmla="*/ 2997694 w 3089973"/>
              <a:gd name="connsiteY48" fmla="*/ 1853967 h 2298583"/>
              <a:gd name="connsiteX49" fmla="*/ 3022861 w 3089973"/>
              <a:gd name="connsiteY49" fmla="*/ 1795244 h 2298583"/>
              <a:gd name="connsiteX50" fmla="*/ 3048028 w 3089973"/>
              <a:gd name="connsiteY50" fmla="*/ 1728132 h 2298583"/>
              <a:gd name="connsiteX51" fmla="*/ 3064806 w 3089973"/>
              <a:gd name="connsiteY51" fmla="*/ 1543574 h 2298583"/>
              <a:gd name="connsiteX52" fmla="*/ 3073195 w 3089973"/>
              <a:gd name="connsiteY52" fmla="*/ 1510018 h 2298583"/>
              <a:gd name="connsiteX53" fmla="*/ 3081584 w 3089973"/>
              <a:gd name="connsiteY53" fmla="*/ 1459684 h 2298583"/>
              <a:gd name="connsiteX54" fmla="*/ 3089973 w 3089973"/>
              <a:gd name="connsiteY54" fmla="*/ 1275127 h 2298583"/>
              <a:gd name="connsiteX55" fmla="*/ 3081584 w 3089973"/>
              <a:gd name="connsiteY55" fmla="*/ 654341 h 2298583"/>
              <a:gd name="connsiteX56" fmla="*/ 3064806 w 3089973"/>
              <a:gd name="connsiteY56" fmla="*/ 587229 h 2298583"/>
              <a:gd name="connsiteX57" fmla="*/ 3056417 w 3089973"/>
              <a:gd name="connsiteY57" fmla="*/ 545284 h 2298583"/>
              <a:gd name="connsiteX58" fmla="*/ 3039639 w 3089973"/>
              <a:gd name="connsiteY58" fmla="*/ 478172 h 2298583"/>
              <a:gd name="connsiteX59" fmla="*/ 3022861 w 3089973"/>
              <a:gd name="connsiteY59" fmla="*/ 427839 h 2298583"/>
              <a:gd name="connsiteX60" fmla="*/ 2997694 w 3089973"/>
              <a:gd name="connsiteY60" fmla="*/ 352338 h 2298583"/>
              <a:gd name="connsiteX61" fmla="*/ 2980916 w 3089973"/>
              <a:gd name="connsiteY61" fmla="*/ 327171 h 2298583"/>
              <a:gd name="connsiteX62" fmla="*/ 2964138 w 3089973"/>
              <a:gd name="connsiteY62" fmla="*/ 293615 h 2298583"/>
              <a:gd name="connsiteX63" fmla="*/ 2913804 w 3089973"/>
              <a:gd name="connsiteY63" fmla="*/ 243281 h 2298583"/>
              <a:gd name="connsiteX64" fmla="*/ 2855081 w 3089973"/>
              <a:gd name="connsiteY64" fmla="*/ 218114 h 2298583"/>
              <a:gd name="connsiteX65" fmla="*/ 2779580 w 3089973"/>
              <a:gd name="connsiteY65" fmla="*/ 192947 h 2298583"/>
              <a:gd name="connsiteX66" fmla="*/ 2687301 w 3089973"/>
              <a:gd name="connsiteY66" fmla="*/ 159391 h 2298583"/>
              <a:gd name="connsiteX67" fmla="*/ 2653745 w 3089973"/>
              <a:gd name="connsiteY67" fmla="*/ 142613 h 2298583"/>
              <a:gd name="connsiteX68" fmla="*/ 2578244 w 3089973"/>
              <a:gd name="connsiteY68" fmla="*/ 117446 h 2298583"/>
              <a:gd name="connsiteX69" fmla="*/ 2485965 w 3089973"/>
              <a:gd name="connsiteY69" fmla="*/ 100668 h 2298583"/>
              <a:gd name="connsiteX70" fmla="*/ 2452409 w 3089973"/>
              <a:gd name="connsiteY70" fmla="*/ 83890 h 2298583"/>
              <a:gd name="connsiteX71" fmla="*/ 2343352 w 3089973"/>
              <a:gd name="connsiteY71" fmla="*/ 67112 h 2298583"/>
              <a:gd name="connsiteX72" fmla="*/ 2284629 w 3089973"/>
              <a:gd name="connsiteY72" fmla="*/ 50334 h 2298583"/>
              <a:gd name="connsiteX73" fmla="*/ 2091683 w 3089973"/>
              <a:gd name="connsiteY73" fmla="*/ 33556 h 2298583"/>
              <a:gd name="connsiteX74" fmla="*/ 1915514 w 3089973"/>
              <a:gd name="connsiteY74" fmla="*/ 25167 h 2298583"/>
              <a:gd name="connsiteX75" fmla="*/ 1881958 w 3089973"/>
              <a:gd name="connsiteY75" fmla="*/ 16778 h 2298583"/>
              <a:gd name="connsiteX76" fmla="*/ 1856791 w 3089973"/>
              <a:gd name="connsiteY76" fmla="*/ 8389 h 2298583"/>
              <a:gd name="connsiteX77" fmla="*/ 1722567 w 3089973"/>
              <a:gd name="connsiteY77" fmla="*/ 0 h 2298583"/>
              <a:gd name="connsiteX78" fmla="*/ 1026281 w 3089973"/>
              <a:gd name="connsiteY78" fmla="*/ 8389 h 2298583"/>
              <a:gd name="connsiteX79" fmla="*/ 984336 w 3089973"/>
              <a:gd name="connsiteY79" fmla="*/ 16778 h 2298583"/>
              <a:gd name="connsiteX80" fmla="*/ 816556 w 3089973"/>
              <a:gd name="connsiteY80" fmla="*/ 41945 h 2298583"/>
              <a:gd name="connsiteX81" fmla="*/ 724277 w 3089973"/>
              <a:gd name="connsiteY81" fmla="*/ 67112 h 2298583"/>
              <a:gd name="connsiteX82" fmla="*/ 690721 w 3089973"/>
              <a:gd name="connsiteY82" fmla="*/ 75501 h 2298583"/>
              <a:gd name="connsiteX83" fmla="*/ 665554 w 3089973"/>
              <a:gd name="connsiteY83" fmla="*/ 83890 h 2298583"/>
              <a:gd name="connsiteX84" fmla="*/ 564886 w 3089973"/>
              <a:gd name="connsiteY84" fmla="*/ 100668 h 2298583"/>
              <a:gd name="connsiteX0" fmla="*/ 553943 w 3079030"/>
              <a:gd name="connsiteY0" fmla="*/ 100668 h 2298583"/>
              <a:gd name="connsiteX1" fmla="*/ 251940 w 3079030"/>
              <a:gd name="connsiteY1" fmla="*/ 159391 h 2298583"/>
              <a:gd name="connsiteX2" fmla="*/ 193217 w 3079030"/>
              <a:gd name="connsiteY2" fmla="*/ 192947 h 2298583"/>
              <a:gd name="connsiteX3" fmla="*/ 142883 w 3079030"/>
              <a:gd name="connsiteY3" fmla="*/ 218114 h 2298583"/>
              <a:gd name="connsiteX4" fmla="*/ 100938 w 3079030"/>
              <a:gd name="connsiteY4" fmla="*/ 268448 h 2298583"/>
              <a:gd name="connsiteX5" fmla="*/ 75771 w 3079030"/>
              <a:gd name="connsiteY5" fmla="*/ 293615 h 2298583"/>
              <a:gd name="connsiteX6" fmla="*/ 33826 w 3079030"/>
              <a:gd name="connsiteY6" fmla="*/ 343949 h 2298583"/>
              <a:gd name="connsiteX7" fmla="*/ 270 w 3079030"/>
              <a:gd name="connsiteY7" fmla="*/ 394283 h 2298583"/>
              <a:gd name="connsiteX8" fmla="*/ 49246 w 3079030"/>
              <a:gd name="connsiteY8" fmla="*/ 567484 h 2298583"/>
              <a:gd name="connsiteX9" fmla="*/ 51296 w 3079030"/>
              <a:gd name="connsiteY9" fmla="*/ 757921 h 2298583"/>
              <a:gd name="connsiteX10" fmla="*/ 54374 w 3079030"/>
              <a:gd name="connsiteY10" fmla="*/ 882604 h 2298583"/>
              <a:gd name="connsiteX11" fmla="*/ 50604 w 3079030"/>
              <a:gd name="connsiteY11" fmla="*/ 1040235 h 2298583"/>
              <a:gd name="connsiteX12" fmla="*/ 42215 w 3079030"/>
              <a:gd name="connsiteY12" fmla="*/ 1770077 h 2298583"/>
              <a:gd name="connsiteX13" fmla="*/ 33826 w 3079030"/>
              <a:gd name="connsiteY13" fmla="*/ 1812022 h 2298583"/>
              <a:gd name="connsiteX14" fmla="*/ 25437 w 3079030"/>
              <a:gd name="connsiteY14" fmla="*/ 1862356 h 2298583"/>
              <a:gd name="connsiteX15" fmla="*/ 33826 w 3079030"/>
              <a:gd name="connsiteY15" fmla="*/ 1996580 h 2298583"/>
              <a:gd name="connsiteX16" fmla="*/ 42215 w 3079030"/>
              <a:gd name="connsiteY16" fmla="*/ 2030136 h 2298583"/>
              <a:gd name="connsiteX17" fmla="*/ 58993 w 3079030"/>
              <a:gd name="connsiteY17" fmla="*/ 2055303 h 2298583"/>
              <a:gd name="connsiteX18" fmla="*/ 159661 w 3079030"/>
              <a:gd name="connsiteY18" fmla="*/ 2122415 h 2298583"/>
              <a:gd name="connsiteX19" fmla="*/ 184828 w 3079030"/>
              <a:gd name="connsiteY19" fmla="*/ 2130804 h 2298583"/>
              <a:gd name="connsiteX20" fmla="*/ 327441 w 3079030"/>
              <a:gd name="connsiteY20" fmla="*/ 2147582 h 2298583"/>
              <a:gd name="connsiteX21" fmla="*/ 1082450 w 3079030"/>
              <a:gd name="connsiteY21" fmla="*/ 2155971 h 2298583"/>
              <a:gd name="connsiteX22" fmla="*/ 1149562 w 3079030"/>
              <a:gd name="connsiteY22" fmla="*/ 2164360 h 2298583"/>
              <a:gd name="connsiteX23" fmla="*/ 1174729 w 3079030"/>
              <a:gd name="connsiteY23" fmla="*/ 2172749 h 2298583"/>
              <a:gd name="connsiteX24" fmla="*/ 1409620 w 3079030"/>
              <a:gd name="connsiteY24" fmla="*/ 2181138 h 2298583"/>
              <a:gd name="connsiteX25" fmla="*/ 1493510 w 3079030"/>
              <a:gd name="connsiteY25" fmla="*/ 2197916 h 2298583"/>
              <a:gd name="connsiteX26" fmla="*/ 1518677 w 3079030"/>
              <a:gd name="connsiteY26" fmla="*/ 2206305 h 2298583"/>
              <a:gd name="connsiteX27" fmla="*/ 1594178 w 3079030"/>
              <a:gd name="connsiteY27" fmla="*/ 2223083 h 2298583"/>
              <a:gd name="connsiteX28" fmla="*/ 1644512 w 3079030"/>
              <a:gd name="connsiteY28" fmla="*/ 2239861 h 2298583"/>
              <a:gd name="connsiteX29" fmla="*/ 1711624 w 3079030"/>
              <a:gd name="connsiteY29" fmla="*/ 2256639 h 2298583"/>
              <a:gd name="connsiteX30" fmla="*/ 1778736 w 3079030"/>
              <a:gd name="connsiteY30" fmla="*/ 2273417 h 2298583"/>
              <a:gd name="connsiteX31" fmla="*/ 1904571 w 3079030"/>
              <a:gd name="connsiteY31" fmla="*/ 2290195 h 2298583"/>
              <a:gd name="connsiteX32" fmla="*/ 1954905 w 3079030"/>
              <a:gd name="connsiteY32" fmla="*/ 2298583 h 2298583"/>
              <a:gd name="connsiteX33" fmla="*/ 2475022 w 3079030"/>
              <a:gd name="connsiteY33" fmla="*/ 2290195 h 2298583"/>
              <a:gd name="connsiteX34" fmla="*/ 2500189 w 3079030"/>
              <a:gd name="connsiteY34" fmla="*/ 2273417 h 2298583"/>
              <a:gd name="connsiteX35" fmla="*/ 2558912 w 3079030"/>
              <a:gd name="connsiteY35" fmla="*/ 2256639 h 2298583"/>
              <a:gd name="connsiteX36" fmla="*/ 2600857 w 3079030"/>
              <a:gd name="connsiteY36" fmla="*/ 2231472 h 2298583"/>
              <a:gd name="connsiteX37" fmla="*/ 2626024 w 3079030"/>
              <a:gd name="connsiteY37" fmla="*/ 2223083 h 2298583"/>
              <a:gd name="connsiteX38" fmla="*/ 2659580 w 3079030"/>
              <a:gd name="connsiteY38" fmla="*/ 2197916 h 2298583"/>
              <a:gd name="connsiteX39" fmla="*/ 2709914 w 3079030"/>
              <a:gd name="connsiteY39" fmla="*/ 2164360 h 2298583"/>
              <a:gd name="connsiteX40" fmla="*/ 2743470 w 3079030"/>
              <a:gd name="connsiteY40" fmla="*/ 2139193 h 2298583"/>
              <a:gd name="connsiteX41" fmla="*/ 2777026 w 3079030"/>
              <a:gd name="connsiteY41" fmla="*/ 2122415 h 2298583"/>
              <a:gd name="connsiteX42" fmla="*/ 2793804 w 3079030"/>
              <a:gd name="connsiteY42" fmla="*/ 2097248 h 2298583"/>
              <a:gd name="connsiteX43" fmla="*/ 2844138 w 3079030"/>
              <a:gd name="connsiteY43" fmla="*/ 2055303 h 2298583"/>
              <a:gd name="connsiteX44" fmla="*/ 2886083 w 3079030"/>
              <a:gd name="connsiteY44" fmla="*/ 1988191 h 2298583"/>
              <a:gd name="connsiteX45" fmla="*/ 2911250 w 3079030"/>
              <a:gd name="connsiteY45" fmla="*/ 1963024 h 2298583"/>
              <a:gd name="connsiteX46" fmla="*/ 2928028 w 3079030"/>
              <a:gd name="connsiteY46" fmla="*/ 1937857 h 2298583"/>
              <a:gd name="connsiteX47" fmla="*/ 2986751 w 3079030"/>
              <a:gd name="connsiteY47" fmla="*/ 1853967 h 2298583"/>
              <a:gd name="connsiteX48" fmla="*/ 3011918 w 3079030"/>
              <a:gd name="connsiteY48" fmla="*/ 1795244 h 2298583"/>
              <a:gd name="connsiteX49" fmla="*/ 3037085 w 3079030"/>
              <a:gd name="connsiteY49" fmla="*/ 1728132 h 2298583"/>
              <a:gd name="connsiteX50" fmla="*/ 3053863 w 3079030"/>
              <a:gd name="connsiteY50" fmla="*/ 1543574 h 2298583"/>
              <a:gd name="connsiteX51" fmla="*/ 3062252 w 3079030"/>
              <a:gd name="connsiteY51" fmla="*/ 1510018 h 2298583"/>
              <a:gd name="connsiteX52" fmla="*/ 3070641 w 3079030"/>
              <a:gd name="connsiteY52" fmla="*/ 1459684 h 2298583"/>
              <a:gd name="connsiteX53" fmla="*/ 3079030 w 3079030"/>
              <a:gd name="connsiteY53" fmla="*/ 1275127 h 2298583"/>
              <a:gd name="connsiteX54" fmla="*/ 3070641 w 3079030"/>
              <a:gd name="connsiteY54" fmla="*/ 654341 h 2298583"/>
              <a:gd name="connsiteX55" fmla="*/ 3053863 w 3079030"/>
              <a:gd name="connsiteY55" fmla="*/ 587229 h 2298583"/>
              <a:gd name="connsiteX56" fmla="*/ 3045474 w 3079030"/>
              <a:gd name="connsiteY56" fmla="*/ 545284 h 2298583"/>
              <a:gd name="connsiteX57" fmla="*/ 3028696 w 3079030"/>
              <a:gd name="connsiteY57" fmla="*/ 478172 h 2298583"/>
              <a:gd name="connsiteX58" fmla="*/ 3011918 w 3079030"/>
              <a:gd name="connsiteY58" fmla="*/ 427839 h 2298583"/>
              <a:gd name="connsiteX59" fmla="*/ 2986751 w 3079030"/>
              <a:gd name="connsiteY59" fmla="*/ 352338 h 2298583"/>
              <a:gd name="connsiteX60" fmla="*/ 2969973 w 3079030"/>
              <a:gd name="connsiteY60" fmla="*/ 327171 h 2298583"/>
              <a:gd name="connsiteX61" fmla="*/ 2953195 w 3079030"/>
              <a:gd name="connsiteY61" fmla="*/ 293615 h 2298583"/>
              <a:gd name="connsiteX62" fmla="*/ 2902861 w 3079030"/>
              <a:gd name="connsiteY62" fmla="*/ 243281 h 2298583"/>
              <a:gd name="connsiteX63" fmla="*/ 2844138 w 3079030"/>
              <a:gd name="connsiteY63" fmla="*/ 218114 h 2298583"/>
              <a:gd name="connsiteX64" fmla="*/ 2768637 w 3079030"/>
              <a:gd name="connsiteY64" fmla="*/ 192947 h 2298583"/>
              <a:gd name="connsiteX65" fmla="*/ 2676358 w 3079030"/>
              <a:gd name="connsiteY65" fmla="*/ 159391 h 2298583"/>
              <a:gd name="connsiteX66" fmla="*/ 2642802 w 3079030"/>
              <a:gd name="connsiteY66" fmla="*/ 142613 h 2298583"/>
              <a:gd name="connsiteX67" fmla="*/ 2567301 w 3079030"/>
              <a:gd name="connsiteY67" fmla="*/ 117446 h 2298583"/>
              <a:gd name="connsiteX68" fmla="*/ 2475022 w 3079030"/>
              <a:gd name="connsiteY68" fmla="*/ 100668 h 2298583"/>
              <a:gd name="connsiteX69" fmla="*/ 2441466 w 3079030"/>
              <a:gd name="connsiteY69" fmla="*/ 83890 h 2298583"/>
              <a:gd name="connsiteX70" fmla="*/ 2332409 w 3079030"/>
              <a:gd name="connsiteY70" fmla="*/ 67112 h 2298583"/>
              <a:gd name="connsiteX71" fmla="*/ 2273686 w 3079030"/>
              <a:gd name="connsiteY71" fmla="*/ 50334 h 2298583"/>
              <a:gd name="connsiteX72" fmla="*/ 2080740 w 3079030"/>
              <a:gd name="connsiteY72" fmla="*/ 33556 h 2298583"/>
              <a:gd name="connsiteX73" fmla="*/ 1904571 w 3079030"/>
              <a:gd name="connsiteY73" fmla="*/ 25167 h 2298583"/>
              <a:gd name="connsiteX74" fmla="*/ 1871015 w 3079030"/>
              <a:gd name="connsiteY74" fmla="*/ 16778 h 2298583"/>
              <a:gd name="connsiteX75" fmla="*/ 1845848 w 3079030"/>
              <a:gd name="connsiteY75" fmla="*/ 8389 h 2298583"/>
              <a:gd name="connsiteX76" fmla="*/ 1711624 w 3079030"/>
              <a:gd name="connsiteY76" fmla="*/ 0 h 2298583"/>
              <a:gd name="connsiteX77" fmla="*/ 1015338 w 3079030"/>
              <a:gd name="connsiteY77" fmla="*/ 8389 h 2298583"/>
              <a:gd name="connsiteX78" fmla="*/ 973393 w 3079030"/>
              <a:gd name="connsiteY78" fmla="*/ 16778 h 2298583"/>
              <a:gd name="connsiteX79" fmla="*/ 805613 w 3079030"/>
              <a:gd name="connsiteY79" fmla="*/ 41945 h 2298583"/>
              <a:gd name="connsiteX80" fmla="*/ 713334 w 3079030"/>
              <a:gd name="connsiteY80" fmla="*/ 67112 h 2298583"/>
              <a:gd name="connsiteX81" fmla="*/ 679778 w 3079030"/>
              <a:gd name="connsiteY81" fmla="*/ 75501 h 2298583"/>
              <a:gd name="connsiteX82" fmla="*/ 654611 w 3079030"/>
              <a:gd name="connsiteY82" fmla="*/ 83890 h 2298583"/>
              <a:gd name="connsiteX83" fmla="*/ 553943 w 3079030"/>
              <a:gd name="connsiteY83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67780 w 3053593"/>
              <a:gd name="connsiteY2" fmla="*/ 192947 h 2298583"/>
              <a:gd name="connsiteX3" fmla="*/ 117446 w 3053593"/>
              <a:gd name="connsiteY3" fmla="*/ 218114 h 2298583"/>
              <a:gd name="connsiteX4" fmla="*/ 75501 w 3053593"/>
              <a:gd name="connsiteY4" fmla="*/ 268448 h 2298583"/>
              <a:gd name="connsiteX5" fmla="*/ 50334 w 3053593"/>
              <a:gd name="connsiteY5" fmla="*/ 293615 h 2298583"/>
              <a:gd name="connsiteX6" fmla="*/ 8389 w 3053593"/>
              <a:gd name="connsiteY6" fmla="*/ 343949 h 2298583"/>
              <a:gd name="connsiteX7" fmla="*/ 23809 w 3053593"/>
              <a:gd name="connsiteY7" fmla="*/ 567484 h 2298583"/>
              <a:gd name="connsiteX8" fmla="*/ 25859 w 3053593"/>
              <a:gd name="connsiteY8" fmla="*/ 757921 h 2298583"/>
              <a:gd name="connsiteX9" fmla="*/ 28937 w 3053593"/>
              <a:gd name="connsiteY9" fmla="*/ 882604 h 2298583"/>
              <a:gd name="connsiteX10" fmla="*/ 25167 w 3053593"/>
              <a:gd name="connsiteY10" fmla="*/ 1040235 h 2298583"/>
              <a:gd name="connsiteX11" fmla="*/ 16778 w 3053593"/>
              <a:gd name="connsiteY11" fmla="*/ 1770077 h 2298583"/>
              <a:gd name="connsiteX12" fmla="*/ 8389 w 3053593"/>
              <a:gd name="connsiteY12" fmla="*/ 1812022 h 2298583"/>
              <a:gd name="connsiteX13" fmla="*/ 0 w 3053593"/>
              <a:gd name="connsiteY13" fmla="*/ 1862356 h 2298583"/>
              <a:gd name="connsiteX14" fmla="*/ 8389 w 3053593"/>
              <a:gd name="connsiteY14" fmla="*/ 1996580 h 2298583"/>
              <a:gd name="connsiteX15" fmla="*/ 16778 w 3053593"/>
              <a:gd name="connsiteY15" fmla="*/ 2030136 h 2298583"/>
              <a:gd name="connsiteX16" fmla="*/ 33556 w 3053593"/>
              <a:gd name="connsiteY16" fmla="*/ 2055303 h 2298583"/>
              <a:gd name="connsiteX17" fmla="*/ 134224 w 3053593"/>
              <a:gd name="connsiteY17" fmla="*/ 2122415 h 2298583"/>
              <a:gd name="connsiteX18" fmla="*/ 159391 w 3053593"/>
              <a:gd name="connsiteY18" fmla="*/ 2130804 h 2298583"/>
              <a:gd name="connsiteX19" fmla="*/ 302004 w 3053593"/>
              <a:gd name="connsiteY19" fmla="*/ 2147582 h 2298583"/>
              <a:gd name="connsiteX20" fmla="*/ 1057013 w 3053593"/>
              <a:gd name="connsiteY20" fmla="*/ 2155971 h 2298583"/>
              <a:gd name="connsiteX21" fmla="*/ 1124125 w 3053593"/>
              <a:gd name="connsiteY21" fmla="*/ 2164360 h 2298583"/>
              <a:gd name="connsiteX22" fmla="*/ 1149292 w 3053593"/>
              <a:gd name="connsiteY22" fmla="*/ 2172749 h 2298583"/>
              <a:gd name="connsiteX23" fmla="*/ 1384183 w 3053593"/>
              <a:gd name="connsiteY23" fmla="*/ 2181138 h 2298583"/>
              <a:gd name="connsiteX24" fmla="*/ 1468073 w 3053593"/>
              <a:gd name="connsiteY24" fmla="*/ 2197916 h 2298583"/>
              <a:gd name="connsiteX25" fmla="*/ 1493240 w 3053593"/>
              <a:gd name="connsiteY25" fmla="*/ 2206305 h 2298583"/>
              <a:gd name="connsiteX26" fmla="*/ 1568741 w 3053593"/>
              <a:gd name="connsiteY26" fmla="*/ 2223083 h 2298583"/>
              <a:gd name="connsiteX27" fmla="*/ 1619075 w 3053593"/>
              <a:gd name="connsiteY27" fmla="*/ 2239861 h 2298583"/>
              <a:gd name="connsiteX28" fmla="*/ 1686187 w 3053593"/>
              <a:gd name="connsiteY28" fmla="*/ 2256639 h 2298583"/>
              <a:gd name="connsiteX29" fmla="*/ 1753299 w 3053593"/>
              <a:gd name="connsiteY29" fmla="*/ 2273417 h 2298583"/>
              <a:gd name="connsiteX30" fmla="*/ 1879134 w 3053593"/>
              <a:gd name="connsiteY30" fmla="*/ 2290195 h 2298583"/>
              <a:gd name="connsiteX31" fmla="*/ 1929468 w 3053593"/>
              <a:gd name="connsiteY31" fmla="*/ 2298583 h 2298583"/>
              <a:gd name="connsiteX32" fmla="*/ 2449585 w 3053593"/>
              <a:gd name="connsiteY32" fmla="*/ 2290195 h 2298583"/>
              <a:gd name="connsiteX33" fmla="*/ 2474752 w 3053593"/>
              <a:gd name="connsiteY33" fmla="*/ 2273417 h 2298583"/>
              <a:gd name="connsiteX34" fmla="*/ 2533475 w 3053593"/>
              <a:gd name="connsiteY34" fmla="*/ 2256639 h 2298583"/>
              <a:gd name="connsiteX35" fmla="*/ 2575420 w 3053593"/>
              <a:gd name="connsiteY35" fmla="*/ 2231472 h 2298583"/>
              <a:gd name="connsiteX36" fmla="*/ 2600587 w 3053593"/>
              <a:gd name="connsiteY36" fmla="*/ 2223083 h 2298583"/>
              <a:gd name="connsiteX37" fmla="*/ 2634143 w 3053593"/>
              <a:gd name="connsiteY37" fmla="*/ 2197916 h 2298583"/>
              <a:gd name="connsiteX38" fmla="*/ 2684477 w 3053593"/>
              <a:gd name="connsiteY38" fmla="*/ 2164360 h 2298583"/>
              <a:gd name="connsiteX39" fmla="*/ 2718033 w 3053593"/>
              <a:gd name="connsiteY39" fmla="*/ 2139193 h 2298583"/>
              <a:gd name="connsiteX40" fmla="*/ 2751589 w 3053593"/>
              <a:gd name="connsiteY40" fmla="*/ 2122415 h 2298583"/>
              <a:gd name="connsiteX41" fmla="*/ 2768367 w 3053593"/>
              <a:gd name="connsiteY41" fmla="*/ 2097248 h 2298583"/>
              <a:gd name="connsiteX42" fmla="*/ 2818701 w 3053593"/>
              <a:gd name="connsiteY42" fmla="*/ 2055303 h 2298583"/>
              <a:gd name="connsiteX43" fmla="*/ 2860646 w 3053593"/>
              <a:gd name="connsiteY43" fmla="*/ 1988191 h 2298583"/>
              <a:gd name="connsiteX44" fmla="*/ 2885813 w 3053593"/>
              <a:gd name="connsiteY44" fmla="*/ 1963024 h 2298583"/>
              <a:gd name="connsiteX45" fmla="*/ 2902591 w 3053593"/>
              <a:gd name="connsiteY45" fmla="*/ 1937857 h 2298583"/>
              <a:gd name="connsiteX46" fmla="*/ 2961314 w 3053593"/>
              <a:gd name="connsiteY46" fmla="*/ 1853967 h 2298583"/>
              <a:gd name="connsiteX47" fmla="*/ 2986481 w 3053593"/>
              <a:gd name="connsiteY47" fmla="*/ 1795244 h 2298583"/>
              <a:gd name="connsiteX48" fmla="*/ 3011648 w 3053593"/>
              <a:gd name="connsiteY48" fmla="*/ 1728132 h 2298583"/>
              <a:gd name="connsiteX49" fmla="*/ 3028426 w 3053593"/>
              <a:gd name="connsiteY49" fmla="*/ 1543574 h 2298583"/>
              <a:gd name="connsiteX50" fmla="*/ 3036815 w 3053593"/>
              <a:gd name="connsiteY50" fmla="*/ 1510018 h 2298583"/>
              <a:gd name="connsiteX51" fmla="*/ 3045204 w 3053593"/>
              <a:gd name="connsiteY51" fmla="*/ 1459684 h 2298583"/>
              <a:gd name="connsiteX52" fmla="*/ 3053593 w 3053593"/>
              <a:gd name="connsiteY52" fmla="*/ 1275127 h 2298583"/>
              <a:gd name="connsiteX53" fmla="*/ 3045204 w 3053593"/>
              <a:gd name="connsiteY53" fmla="*/ 654341 h 2298583"/>
              <a:gd name="connsiteX54" fmla="*/ 3028426 w 3053593"/>
              <a:gd name="connsiteY54" fmla="*/ 587229 h 2298583"/>
              <a:gd name="connsiteX55" fmla="*/ 3020037 w 3053593"/>
              <a:gd name="connsiteY55" fmla="*/ 545284 h 2298583"/>
              <a:gd name="connsiteX56" fmla="*/ 3003259 w 3053593"/>
              <a:gd name="connsiteY56" fmla="*/ 478172 h 2298583"/>
              <a:gd name="connsiteX57" fmla="*/ 2986481 w 3053593"/>
              <a:gd name="connsiteY57" fmla="*/ 427839 h 2298583"/>
              <a:gd name="connsiteX58" fmla="*/ 2961314 w 3053593"/>
              <a:gd name="connsiteY58" fmla="*/ 352338 h 2298583"/>
              <a:gd name="connsiteX59" fmla="*/ 2944536 w 3053593"/>
              <a:gd name="connsiteY59" fmla="*/ 327171 h 2298583"/>
              <a:gd name="connsiteX60" fmla="*/ 2927758 w 3053593"/>
              <a:gd name="connsiteY60" fmla="*/ 293615 h 2298583"/>
              <a:gd name="connsiteX61" fmla="*/ 2877424 w 3053593"/>
              <a:gd name="connsiteY61" fmla="*/ 243281 h 2298583"/>
              <a:gd name="connsiteX62" fmla="*/ 2818701 w 3053593"/>
              <a:gd name="connsiteY62" fmla="*/ 218114 h 2298583"/>
              <a:gd name="connsiteX63" fmla="*/ 2743200 w 3053593"/>
              <a:gd name="connsiteY63" fmla="*/ 192947 h 2298583"/>
              <a:gd name="connsiteX64" fmla="*/ 2650921 w 3053593"/>
              <a:gd name="connsiteY64" fmla="*/ 159391 h 2298583"/>
              <a:gd name="connsiteX65" fmla="*/ 2617365 w 3053593"/>
              <a:gd name="connsiteY65" fmla="*/ 142613 h 2298583"/>
              <a:gd name="connsiteX66" fmla="*/ 2541864 w 3053593"/>
              <a:gd name="connsiteY66" fmla="*/ 117446 h 2298583"/>
              <a:gd name="connsiteX67" fmla="*/ 2449585 w 3053593"/>
              <a:gd name="connsiteY67" fmla="*/ 100668 h 2298583"/>
              <a:gd name="connsiteX68" fmla="*/ 2416029 w 3053593"/>
              <a:gd name="connsiteY68" fmla="*/ 83890 h 2298583"/>
              <a:gd name="connsiteX69" fmla="*/ 2306972 w 3053593"/>
              <a:gd name="connsiteY69" fmla="*/ 67112 h 2298583"/>
              <a:gd name="connsiteX70" fmla="*/ 2248249 w 3053593"/>
              <a:gd name="connsiteY70" fmla="*/ 50334 h 2298583"/>
              <a:gd name="connsiteX71" fmla="*/ 2055303 w 3053593"/>
              <a:gd name="connsiteY71" fmla="*/ 33556 h 2298583"/>
              <a:gd name="connsiteX72" fmla="*/ 1879134 w 3053593"/>
              <a:gd name="connsiteY72" fmla="*/ 25167 h 2298583"/>
              <a:gd name="connsiteX73" fmla="*/ 1845578 w 3053593"/>
              <a:gd name="connsiteY73" fmla="*/ 16778 h 2298583"/>
              <a:gd name="connsiteX74" fmla="*/ 1820411 w 3053593"/>
              <a:gd name="connsiteY74" fmla="*/ 8389 h 2298583"/>
              <a:gd name="connsiteX75" fmla="*/ 1686187 w 3053593"/>
              <a:gd name="connsiteY75" fmla="*/ 0 h 2298583"/>
              <a:gd name="connsiteX76" fmla="*/ 989901 w 3053593"/>
              <a:gd name="connsiteY76" fmla="*/ 8389 h 2298583"/>
              <a:gd name="connsiteX77" fmla="*/ 947956 w 3053593"/>
              <a:gd name="connsiteY77" fmla="*/ 16778 h 2298583"/>
              <a:gd name="connsiteX78" fmla="*/ 780176 w 3053593"/>
              <a:gd name="connsiteY78" fmla="*/ 41945 h 2298583"/>
              <a:gd name="connsiteX79" fmla="*/ 687897 w 3053593"/>
              <a:gd name="connsiteY79" fmla="*/ 67112 h 2298583"/>
              <a:gd name="connsiteX80" fmla="*/ 654341 w 3053593"/>
              <a:gd name="connsiteY80" fmla="*/ 75501 h 2298583"/>
              <a:gd name="connsiteX81" fmla="*/ 629174 w 3053593"/>
              <a:gd name="connsiteY81" fmla="*/ 83890 h 2298583"/>
              <a:gd name="connsiteX82" fmla="*/ 528506 w 3053593"/>
              <a:gd name="connsiteY82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67780 w 3053593"/>
              <a:gd name="connsiteY2" fmla="*/ 192947 h 2298583"/>
              <a:gd name="connsiteX3" fmla="*/ 117446 w 3053593"/>
              <a:gd name="connsiteY3" fmla="*/ 218114 h 2298583"/>
              <a:gd name="connsiteX4" fmla="*/ 75501 w 3053593"/>
              <a:gd name="connsiteY4" fmla="*/ 268448 h 2298583"/>
              <a:gd name="connsiteX5" fmla="*/ 50334 w 3053593"/>
              <a:gd name="connsiteY5" fmla="*/ 293615 h 2298583"/>
              <a:gd name="connsiteX6" fmla="*/ 23809 w 3053593"/>
              <a:gd name="connsiteY6" fmla="*/ 567484 h 2298583"/>
              <a:gd name="connsiteX7" fmla="*/ 25859 w 3053593"/>
              <a:gd name="connsiteY7" fmla="*/ 757921 h 2298583"/>
              <a:gd name="connsiteX8" fmla="*/ 28937 w 3053593"/>
              <a:gd name="connsiteY8" fmla="*/ 882604 h 2298583"/>
              <a:gd name="connsiteX9" fmla="*/ 25167 w 3053593"/>
              <a:gd name="connsiteY9" fmla="*/ 1040235 h 2298583"/>
              <a:gd name="connsiteX10" fmla="*/ 16778 w 3053593"/>
              <a:gd name="connsiteY10" fmla="*/ 1770077 h 2298583"/>
              <a:gd name="connsiteX11" fmla="*/ 8389 w 3053593"/>
              <a:gd name="connsiteY11" fmla="*/ 1812022 h 2298583"/>
              <a:gd name="connsiteX12" fmla="*/ 0 w 3053593"/>
              <a:gd name="connsiteY12" fmla="*/ 1862356 h 2298583"/>
              <a:gd name="connsiteX13" fmla="*/ 8389 w 3053593"/>
              <a:gd name="connsiteY13" fmla="*/ 1996580 h 2298583"/>
              <a:gd name="connsiteX14" fmla="*/ 16778 w 3053593"/>
              <a:gd name="connsiteY14" fmla="*/ 2030136 h 2298583"/>
              <a:gd name="connsiteX15" fmla="*/ 33556 w 3053593"/>
              <a:gd name="connsiteY15" fmla="*/ 2055303 h 2298583"/>
              <a:gd name="connsiteX16" fmla="*/ 134224 w 3053593"/>
              <a:gd name="connsiteY16" fmla="*/ 2122415 h 2298583"/>
              <a:gd name="connsiteX17" fmla="*/ 159391 w 3053593"/>
              <a:gd name="connsiteY17" fmla="*/ 2130804 h 2298583"/>
              <a:gd name="connsiteX18" fmla="*/ 302004 w 3053593"/>
              <a:gd name="connsiteY18" fmla="*/ 2147582 h 2298583"/>
              <a:gd name="connsiteX19" fmla="*/ 1057013 w 3053593"/>
              <a:gd name="connsiteY19" fmla="*/ 2155971 h 2298583"/>
              <a:gd name="connsiteX20" fmla="*/ 1124125 w 3053593"/>
              <a:gd name="connsiteY20" fmla="*/ 2164360 h 2298583"/>
              <a:gd name="connsiteX21" fmla="*/ 1149292 w 3053593"/>
              <a:gd name="connsiteY21" fmla="*/ 2172749 h 2298583"/>
              <a:gd name="connsiteX22" fmla="*/ 1384183 w 3053593"/>
              <a:gd name="connsiteY22" fmla="*/ 2181138 h 2298583"/>
              <a:gd name="connsiteX23" fmla="*/ 1468073 w 3053593"/>
              <a:gd name="connsiteY23" fmla="*/ 2197916 h 2298583"/>
              <a:gd name="connsiteX24" fmla="*/ 1493240 w 3053593"/>
              <a:gd name="connsiteY24" fmla="*/ 2206305 h 2298583"/>
              <a:gd name="connsiteX25" fmla="*/ 1568741 w 3053593"/>
              <a:gd name="connsiteY25" fmla="*/ 2223083 h 2298583"/>
              <a:gd name="connsiteX26" fmla="*/ 1619075 w 3053593"/>
              <a:gd name="connsiteY26" fmla="*/ 2239861 h 2298583"/>
              <a:gd name="connsiteX27" fmla="*/ 1686187 w 3053593"/>
              <a:gd name="connsiteY27" fmla="*/ 2256639 h 2298583"/>
              <a:gd name="connsiteX28" fmla="*/ 1753299 w 3053593"/>
              <a:gd name="connsiteY28" fmla="*/ 2273417 h 2298583"/>
              <a:gd name="connsiteX29" fmla="*/ 1879134 w 3053593"/>
              <a:gd name="connsiteY29" fmla="*/ 2290195 h 2298583"/>
              <a:gd name="connsiteX30" fmla="*/ 1929468 w 3053593"/>
              <a:gd name="connsiteY30" fmla="*/ 2298583 h 2298583"/>
              <a:gd name="connsiteX31" fmla="*/ 2449585 w 3053593"/>
              <a:gd name="connsiteY31" fmla="*/ 2290195 h 2298583"/>
              <a:gd name="connsiteX32" fmla="*/ 2474752 w 3053593"/>
              <a:gd name="connsiteY32" fmla="*/ 2273417 h 2298583"/>
              <a:gd name="connsiteX33" fmla="*/ 2533475 w 3053593"/>
              <a:gd name="connsiteY33" fmla="*/ 2256639 h 2298583"/>
              <a:gd name="connsiteX34" fmla="*/ 2575420 w 3053593"/>
              <a:gd name="connsiteY34" fmla="*/ 2231472 h 2298583"/>
              <a:gd name="connsiteX35" fmla="*/ 2600587 w 3053593"/>
              <a:gd name="connsiteY35" fmla="*/ 2223083 h 2298583"/>
              <a:gd name="connsiteX36" fmla="*/ 2634143 w 3053593"/>
              <a:gd name="connsiteY36" fmla="*/ 2197916 h 2298583"/>
              <a:gd name="connsiteX37" fmla="*/ 2684477 w 3053593"/>
              <a:gd name="connsiteY37" fmla="*/ 2164360 h 2298583"/>
              <a:gd name="connsiteX38" fmla="*/ 2718033 w 3053593"/>
              <a:gd name="connsiteY38" fmla="*/ 2139193 h 2298583"/>
              <a:gd name="connsiteX39" fmla="*/ 2751589 w 3053593"/>
              <a:gd name="connsiteY39" fmla="*/ 2122415 h 2298583"/>
              <a:gd name="connsiteX40" fmla="*/ 2768367 w 3053593"/>
              <a:gd name="connsiteY40" fmla="*/ 2097248 h 2298583"/>
              <a:gd name="connsiteX41" fmla="*/ 2818701 w 3053593"/>
              <a:gd name="connsiteY41" fmla="*/ 2055303 h 2298583"/>
              <a:gd name="connsiteX42" fmla="*/ 2860646 w 3053593"/>
              <a:gd name="connsiteY42" fmla="*/ 1988191 h 2298583"/>
              <a:gd name="connsiteX43" fmla="*/ 2885813 w 3053593"/>
              <a:gd name="connsiteY43" fmla="*/ 1963024 h 2298583"/>
              <a:gd name="connsiteX44" fmla="*/ 2902591 w 3053593"/>
              <a:gd name="connsiteY44" fmla="*/ 1937857 h 2298583"/>
              <a:gd name="connsiteX45" fmla="*/ 2961314 w 3053593"/>
              <a:gd name="connsiteY45" fmla="*/ 1853967 h 2298583"/>
              <a:gd name="connsiteX46" fmla="*/ 2986481 w 3053593"/>
              <a:gd name="connsiteY46" fmla="*/ 1795244 h 2298583"/>
              <a:gd name="connsiteX47" fmla="*/ 3011648 w 3053593"/>
              <a:gd name="connsiteY47" fmla="*/ 1728132 h 2298583"/>
              <a:gd name="connsiteX48" fmla="*/ 3028426 w 3053593"/>
              <a:gd name="connsiteY48" fmla="*/ 1543574 h 2298583"/>
              <a:gd name="connsiteX49" fmla="*/ 3036815 w 3053593"/>
              <a:gd name="connsiteY49" fmla="*/ 1510018 h 2298583"/>
              <a:gd name="connsiteX50" fmla="*/ 3045204 w 3053593"/>
              <a:gd name="connsiteY50" fmla="*/ 1459684 h 2298583"/>
              <a:gd name="connsiteX51" fmla="*/ 3053593 w 3053593"/>
              <a:gd name="connsiteY51" fmla="*/ 1275127 h 2298583"/>
              <a:gd name="connsiteX52" fmla="*/ 3045204 w 3053593"/>
              <a:gd name="connsiteY52" fmla="*/ 654341 h 2298583"/>
              <a:gd name="connsiteX53" fmla="*/ 3028426 w 3053593"/>
              <a:gd name="connsiteY53" fmla="*/ 587229 h 2298583"/>
              <a:gd name="connsiteX54" fmla="*/ 3020037 w 3053593"/>
              <a:gd name="connsiteY54" fmla="*/ 545284 h 2298583"/>
              <a:gd name="connsiteX55" fmla="*/ 3003259 w 3053593"/>
              <a:gd name="connsiteY55" fmla="*/ 478172 h 2298583"/>
              <a:gd name="connsiteX56" fmla="*/ 2986481 w 3053593"/>
              <a:gd name="connsiteY56" fmla="*/ 427839 h 2298583"/>
              <a:gd name="connsiteX57" fmla="*/ 2961314 w 3053593"/>
              <a:gd name="connsiteY57" fmla="*/ 352338 h 2298583"/>
              <a:gd name="connsiteX58" fmla="*/ 2944536 w 3053593"/>
              <a:gd name="connsiteY58" fmla="*/ 327171 h 2298583"/>
              <a:gd name="connsiteX59" fmla="*/ 2927758 w 3053593"/>
              <a:gd name="connsiteY59" fmla="*/ 293615 h 2298583"/>
              <a:gd name="connsiteX60" fmla="*/ 2877424 w 3053593"/>
              <a:gd name="connsiteY60" fmla="*/ 243281 h 2298583"/>
              <a:gd name="connsiteX61" fmla="*/ 2818701 w 3053593"/>
              <a:gd name="connsiteY61" fmla="*/ 218114 h 2298583"/>
              <a:gd name="connsiteX62" fmla="*/ 2743200 w 3053593"/>
              <a:gd name="connsiteY62" fmla="*/ 192947 h 2298583"/>
              <a:gd name="connsiteX63" fmla="*/ 2650921 w 3053593"/>
              <a:gd name="connsiteY63" fmla="*/ 159391 h 2298583"/>
              <a:gd name="connsiteX64" fmla="*/ 2617365 w 3053593"/>
              <a:gd name="connsiteY64" fmla="*/ 142613 h 2298583"/>
              <a:gd name="connsiteX65" fmla="*/ 2541864 w 3053593"/>
              <a:gd name="connsiteY65" fmla="*/ 117446 h 2298583"/>
              <a:gd name="connsiteX66" fmla="*/ 2449585 w 3053593"/>
              <a:gd name="connsiteY66" fmla="*/ 100668 h 2298583"/>
              <a:gd name="connsiteX67" fmla="*/ 2416029 w 3053593"/>
              <a:gd name="connsiteY67" fmla="*/ 83890 h 2298583"/>
              <a:gd name="connsiteX68" fmla="*/ 2306972 w 3053593"/>
              <a:gd name="connsiteY68" fmla="*/ 67112 h 2298583"/>
              <a:gd name="connsiteX69" fmla="*/ 2248249 w 3053593"/>
              <a:gd name="connsiteY69" fmla="*/ 50334 h 2298583"/>
              <a:gd name="connsiteX70" fmla="*/ 2055303 w 3053593"/>
              <a:gd name="connsiteY70" fmla="*/ 33556 h 2298583"/>
              <a:gd name="connsiteX71" fmla="*/ 1879134 w 3053593"/>
              <a:gd name="connsiteY71" fmla="*/ 25167 h 2298583"/>
              <a:gd name="connsiteX72" fmla="*/ 1845578 w 3053593"/>
              <a:gd name="connsiteY72" fmla="*/ 16778 h 2298583"/>
              <a:gd name="connsiteX73" fmla="*/ 1820411 w 3053593"/>
              <a:gd name="connsiteY73" fmla="*/ 8389 h 2298583"/>
              <a:gd name="connsiteX74" fmla="*/ 1686187 w 3053593"/>
              <a:gd name="connsiteY74" fmla="*/ 0 h 2298583"/>
              <a:gd name="connsiteX75" fmla="*/ 989901 w 3053593"/>
              <a:gd name="connsiteY75" fmla="*/ 8389 h 2298583"/>
              <a:gd name="connsiteX76" fmla="*/ 947956 w 3053593"/>
              <a:gd name="connsiteY76" fmla="*/ 16778 h 2298583"/>
              <a:gd name="connsiteX77" fmla="*/ 780176 w 3053593"/>
              <a:gd name="connsiteY77" fmla="*/ 41945 h 2298583"/>
              <a:gd name="connsiteX78" fmla="*/ 687897 w 3053593"/>
              <a:gd name="connsiteY78" fmla="*/ 67112 h 2298583"/>
              <a:gd name="connsiteX79" fmla="*/ 654341 w 3053593"/>
              <a:gd name="connsiteY79" fmla="*/ 75501 h 2298583"/>
              <a:gd name="connsiteX80" fmla="*/ 629174 w 3053593"/>
              <a:gd name="connsiteY80" fmla="*/ 83890 h 2298583"/>
              <a:gd name="connsiteX81" fmla="*/ 528506 w 3053593"/>
              <a:gd name="connsiteY81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67780 w 3053593"/>
              <a:gd name="connsiteY2" fmla="*/ 192947 h 2298583"/>
              <a:gd name="connsiteX3" fmla="*/ 117446 w 3053593"/>
              <a:gd name="connsiteY3" fmla="*/ 218114 h 2298583"/>
              <a:gd name="connsiteX4" fmla="*/ 50334 w 3053593"/>
              <a:gd name="connsiteY4" fmla="*/ 293615 h 2298583"/>
              <a:gd name="connsiteX5" fmla="*/ 23809 w 3053593"/>
              <a:gd name="connsiteY5" fmla="*/ 567484 h 2298583"/>
              <a:gd name="connsiteX6" fmla="*/ 25859 w 3053593"/>
              <a:gd name="connsiteY6" fmla="*/ 757921 h 2298583"/>
              <a:gd name="connsiteX7" fmla="*/ 28937 w 3053593"/>
              <a:gd name="connsiteY7" fmla="*/ 882604 h 2298583"/>
              <a:gd name="connsiteX8" fmla="*/ 25167 w 3053593"/>
              <a:gd name="connsiteY8" fmla="*/ 1040235 h 2298583"/>
              <a:gd name="connsiteX9" fmla="*/ 16778 w 3053593"/>
              <a:gd name="connsiteY9" fmla="*/ 1770077 h 2298583"/>
              <a:gd name="connsiteX10" fmla="*/ 8389 w 3053593"/>
              <a:gd name="connsiteY10" fmla="*/ 1812022 h 2298583"/>
              <a:gd name="connsiteX11" fmla="*/ 0 w 3053593"/>
              <a:gd name="connsiteY11" fmla="*/ 1862356 h 2298583"/>
              <a:gd name="connsiteX12" fmla="*/ 8389 w 3053593"/>
              <a:gd name="connsiteY12" fmla="*/ 1996580 h 2298583"/>
              <a:gd name="connsiteX13" fmla="*/ 16778 w 3053593"/>
              <a:gd name="connsiteY13" fmla="*/ 2030136 h 2298583"/>
              <a:gd name="connsiteX14" fmla="*/ 33556 w 3053593"/>
              <a:gd name="connsiteY14" fmla="*/ 2055303 h 2298583"/>
              <a:gd name="connsiteX15" fmla="*/ 134224 w 3053593"/>
              <a:gd name="connsiteY15" fmla="*/ 2122415 h 2298583"/>
              <a:gd name="connsiteX16" fmla="*/ 159391 w 3053593"/>
              <a:gd name="connsiteY16" fmla="*/ 2130804 h 2298583"/>
              <a:gd name="connsiteX17" fmla="*/ 302004 w 3053593"/>
              <a:gd name="connsiteY17" fmla="*/ 2147582 h 2298583"/>
              <a:gd name="connsiteX18" fmla="*/ 1057013 w 3053593"/>
              <a:gd name="connsiteY18" fmla="*/ 2155971 h 2298583"/>
              <a:gd name="connsiteX19" fmla="*/ 1124125 w 3053593"/>
              <a:gd name="connsiteY19" fmla="*/ 2164360 h 2298583"/>
              <a:gd name="connsiteX20" fmla="*/ 1149292 w 3053593"/>
              <a:gd name="connsiteY20" fmla="*/ 2172749 h 2298583"/>
              <a:gd name="connsiteX21" fmla="*/ 1384183 w 3053593"/>
              <a:gd name="connsiteY21" fmla="*/ 2181138 h 2298583"/>
              <a:gd name="connsiteX22" fmla="*/ 1468073 w 3053593"/>
              <a:gd name="connsiteY22" fmla="*/ 2197916 h 2298583"/>
              <a:gd name="connsiteX23" fmla="*/ 1493240 w 3053593"/>
              <a:gd name="connsiteY23" fmla="*/ 2206305 h 2298583"/>
              <a:gd name="connsiteX24" fmla="*/ 1568741 w 3053593"/>
              <a:gd name="connsiteY24" fmla="*/ 2223083 h 2298583"/>
              <a:gd name="connsiteX25" fmla="*/ 1619075 w 3053593"/>
              <a:gd name="connsiteY25" fmla="*/ 2239861 h 2298583"/>
              <a:gd name="connsiteX26" fmla="*/ 1686187 w 3053593"/>
              <a:gd name="connsiteY26" fmla="*/ 2256639 h 2298583"/>
              <a:gd name="connsiteX27" fmla="*/ 1753299 w 3053593"/>
              <a:gd name="connsiteY27" fmla="*/ 2273417 h 2298583"/>
              <a:gd name="connsiteX28" fmla="*/ 1879134 w 3053593"/>
              <a:gd name="connsiteY28" fmla="*/ 2290195 h 2298583"/>
              <a:gd name="connsiteX29" fmla="*/ 1929468 w 3053593"/>
              <a:gd name="connsiteY29" fmla="*/ 2298583 h 2298583"/>
              <a:gd name="connsiteX30" fmla="*/ 2449585 w 3053593"/>
              <a:gd name="connsiteY30" fmla="*/ 2290195 h 2298583"/>
              <a:gd name="connsiteX31" fmla="*/ 2474752 w 3053593"/>
              <a:gd name="connsiteY31" fmla="*/ 2273417 h 2298583"/>
              <a:gd name="connsiteX32" fmla="*/ 2533475 w 3053593"/>
              <a:gd name="connsiteY32" fmla="*/ 2256639 h 2298583"/>
              <a:gd name="connsiteX33" fmla="*/ 2575420 w 3053593"/>
              <a:gd name="connsiteY33" fmla="*/ 2231472 h 2298583"/>
              <a:gd name="connsiteX34" fmla="*/ 2600587 w 3053593"/>
              <a:gd name="connsiteY34" fmla="*/ 2223083 h 2298583"/>
              <a:gd name="connsiteX35" fmla="*/ 2634143 w 3053593"/>
              <a:gd name="connsiteY35" fmla="*/ 2197916 h 2298583"/>
              <a:gd name="connsiteX36" fmla="*/ 2684477 w 3053593"/>
              <a:gd name="connsiteY36" fmla="*/ 2164360 h 2298583"/>
              <a:gd name="connsiteX37" fmla="*/ 2718033 w 3053593"/>
              <a:gd name="connsiteY37" fmla="*/ 2139193 h 2298583"/>
              <a:gd name="connsiteX38" fmla="*/ 2751589 w 3053593"/>
              <a:gd name="connsiteY38" fmla="*/ 2122415 h 2298583"/>
              <a:gd name="connsiteX39" fmla="*/ 2768367 w 3053593"/>
              <a:gd name="connsiteY39" fmla="*/ 2097248 h 2298583"/>
              <a:gd name="connsiteX40" fmla="*/ 2818701 w 3053593"/>
              <a:gd name="connsiteY40" fmla="*/ 2055303 h 2298583"/>
              <a:gd name="connsiteX41" fmla="*/ 2860646 w 3053593"/>
              <a:gd name="connsiteY41" fmla="*/ 1988191 h 2298583"/>
              <a:gd name="connsiteX42" fmla="*/ 2885813 w 3053593"/>
              <a:gd name="connsiteY42" fmla="*/ 1963024 h 2298583"/>
              <a:gd name="connsiteX43" fmla="*/ 2902591 w 3053593"/>
              <a:gd name="connsiteY43" fmla="*/ 1937857 h 2298583"/>
              <a:gd name="connsiteX44" fmla="*/ 2961314 w 3053593"/>
              <a:gd name="connsiteY44" fmla="*/ 1853967 h 2298583"/>
              <a:gd name="connsiteX45" fmla="*/ 2986481 w 3053593"/>
              <a:gd name="connsiteY45" fmla="*/ 1795244 h 2298583"/>
              <a:gd name="connsiteX46" fmla="*/ 3011648 w 3053593"/>
              <a:gd name="connsiteY46" fmla="*/ 1728132 h 2298583"/>
              <a:gd name="connsiteX47" fmla="*/ 3028426 w 3053593"/>
              <a:gd name="connsiteY47" fmla="*/ 1543574 h 2298583"/>
              <a:gd name="connsiteX48" fmla="*/ 3036815 w 3053593"/>
              <a:gd name="connsiteY48" fmla="*/ 1510018 h 2298583"/>
              <a:gd name="connsiteX49" fmla="*/ 3045204 w 3053593"/>
              <a:gd name="connsiteY49" fmla="*/ 1459684 h 2298583"/>
              <a:gd name="connsiteX50" fmla="*/ 3053593 w 3053593"/>
              <a:gd name="connsiteY50" fmla="*/ 1275127 h 2298583"/>
              <a:gd name="connsiteX51" fmla="*/ 3045204 w 3053593"/>
              <a:gd name="connsiteY51" fmla="*/ 654341 h 2298583"/>
              <a:gd name="connsiteX52" fmla="*/ 3028426 w 3053593"/>
              <a:gd name="connsiteY52" fmla="*/ 587229 h 2298583"/>
              <a:gd name="connsiteX53" fmla="*/ 3020037 w 3053593"/>
              <a:gd name="connsiteY53" fmla="*/ 545284 h 2298583"/>
              <a:gd name="connsiteX54" fmla="*/ 3003259 w 3053593"/>
              <a:gd name="connsiteY54" fmla="*/ 478172 h 2298583"/>
              <a:gd name="connsiteX55" fmla="*/ 2986481 w 3053593"/>
              <a:gd name="connsiteY55" fmla="*/ 427839 h 2298583"/>
              <a:gd name="connsiteX56" fmla="*/ 2961314 w 3053593"/>
              <a:gd name="connsiteY56" fmla="*/ 352338 h 2298583"/>
              <a:gd name="connsiteX57" fmla="*/ 2944536 w 3053593"/>
              <a:gd name="connsiteY57" fmla="*/ 327171 h 2298583"/>
              <a:gd name="connsiteX58" fmla="*/ 2927758 w 3053593"/>
              <a:gd name="connsiteY58" fmla="*/ 293615 h 2298583"/>
              <a:gd name="connsiteX59" fmla="*/ 2877424 w 3053593"/>
              <a:gd name="connsiteY59" fmla="*/ 243281 h 2298583"/>
              <a:gd name="connsiteX60" fmla="*/ 2818701 w 3053593"/>
              <a:gd name="connsiteY60" fmla="*/ 218114 h 2298583"/>
              <a:gd name="connsiteX61" fmla="*/ 2743200 w 3053593"/>
              <a:gd name="connsiteY61" fmla="*/ 192947 h 2298583"/>
              <a:gd name="connsiteX62" fmla="*/ 2650921 w 3053593"/>
              <a:gd name="connsiteY62" fmla="*/ 159391 h 2298583"/>
              <a:gd name="connsiteX63" fmla="*/ 2617365 w 3053593"/>
              <a:gd name="connsiteY63" fmla="*/ 142613 h 2298583"/>
              <a:gd name="connsiteX64" fmla="*/ 2541864 w 3053593"/>
              <a:gd name="connsiteY64" fmla="*/ 117446 h 2298583"/>
              <a:gd name="connsiteX65" fmla="*/ 2449585 w 3053593"/>
              <a:gd name="connsiteY65" fmla="*/ 100668 h 2298583"/>
              <a:gd name="connsiteX66" fmla="*/ 2416029 w 3053593"/>
              <a:gd name="connsiteY66" fmla="*/ 83890 h 2298583"/>
              <a:gd name="connsiteX67" fmla="*/ 2306972 w 3053593"/>
              <a:gd name="connsiteY67" fmla="*/ 67112 h 2298583"/>
              <a:gd name="connsiteX68" fmla="*/ 2248249 w 3053593"/>
              <a:gd name="connsiteY68" fmla="*/ 50334 h 2298583"/>
              <a:gd name="connsiteX69" fmla="*/ 2055303 w 3053593"/>
              <a:gd name="connsiteY69" fmla="*/ 33556 h 2298583"/>
              <a:gd name="connsiteX70" fmla="*/ 1879134 w 3053593"/>
              <a:gd name="connsiteY70" fmla="*/ 25167 h 2298583"/>
              <a:gd name="connsiteX71" fmla="*/ 1845578 w 3053593"/>
              <a:gd name="connsiteY71" fmla="*/ 16778 h 2298583"/>
              <a:gd name="connsiteX72" fmla="*/ 1820411 w 3053593"/>
              <a:gd name="connsiteY72" fmla="*/ 8389 h 2298583"/>
              <a:gd name="connsiteX73" fmla="*/ 1686187 w 3053593"/>
              <a:gd name="connsiteY73" fmla="*/ 0 h 2298583"/>
              <a:gd name="connsiteX74" fmla="*/ 989901 w 3053593"/>
              <a:gd name="connsiteY74" fmla="*/ 8389 h 2298583"/>
              <a:gd name="connsiteX75" fmla="*/ 947956 w 3053593"/>
              <a:gd name="connsiteY75" fmla="*/ 16778 h 2298583"/>
              <a:gd name="connsiteX76" fmla="*/ 780176 w 3053593"/>
              <a:gd name="connsiteY76" fmla="*/ 41945 h 2298583"/>
              <a:gd name="connsiteX77" fmla="*/ 687897 w 3053593"/>
              <a:gd name="connsiteY77" fmla="*/ 67112 h 2298583"/>
              <a:gd name="connsiteX78" fmla="*/ 654341 w 3053593"/>
              <a:gd name="connsiteY78" fmla="*/ 75501 h 2298583"/>
              <a:gd name="connsiteX79" fmla="*/ 629174 w 3053593"/>
              <a:gd name="connsiteY79" fmla="*/ 83890 h 2298583"/>
              <a:gd name="connsiteX80" fmla="*/ 528506 w 3053593"/>
              <a:gd name="connsiteY80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17446 w 3053593"/>
              <a:gd name="connsiteY2" fmla="*/ 218114 h 2298583"/>
              <a:gd name="connsiteX3" fmla="*/ 50334 w 3053593"/>
              <a:gd name="connsiteY3" fmla="*/ 293615 h 2298583"/>
              <a:gd name="connsiteX4" fmla="*/ 23809 w 3053593"/>
              <a:gd name="connsiteY4" fmla="*/ 567484 h 2298583"/>
              <a:gd name="connsiteX5" fmla="*/ 25859 w 3053593"/>
              <a:gd name="connsiteY5" fmla="*/ 757921 h 2298583"/>
              <a:gd name="connsiteX6" fmla="*/ 28937 w 3053593"/>
              <a:gd name="connsiteY6" fmla="*/ 882604 h 2298583"/>
              <a:gd name="connsiteX7" fmla="*/ 25167 w 3053593"/>
              <a:gd name="connsiteY7" fmla="*/ 1040235 h 2298583"/>
              <a:gd name="connsiteX8" fmla="*/ 16778 w 3053593"/>
              <a:gd name="connsiteY8" fmla="*/ 1770077 h 2298583"/>
              <a:gd name="connsiteX9" fmla="*/ 8389 w 3053593"/>
              <a:gd name="connsiteY9" fmla="*/ 1812022 h 2298583"/>
              <a:gd name="connsiteX10" fmla="*/ 0 w 3053593"/>
              <a:gd name="connsiteY10" fmla="*/ 1862356 h 2298583"/>
              <a:gd name="connsiteX11" fmla="*/ 8389 w 3053593"/>
              <a:gd name="connsiteY11" fmla="*/ 1996580 h 2298583"/>
              <a:gd name="connsiteX12" fmla="*/ 16778 w 3053593"/>
              <a:gd name="connsiteY12" fmla="*/ 2030136 h 2298583"/>
              <a:gd name="connsiteX13" fmla="*/ 33556 w 3053593"/>
              <a:gd name="connsiteY13" fmla="*/ 2055303 h 2298583"/>
              <a:gd name="connsiteX14" fmla="*/ 134224 w 3053593"/>
              <a:gd name="connsiteY14" fmla="*/ 2122415 h 2298583"/>
              <a:gd name="connsiteX15" fmla="*/ 159391 w 3053593"/>
              <a:gd name="connsiteY15" fmla="*/ 2130804 h 2298583"/>
              <a:gd name="connsiteX16" fmla="*/ 302004 w 3053593"/>
              <a:gd name="connsiteY16" fmla="*/ 2147582 h 2298583"/>
              <a:gd name="connsiteX17" fmla="*/ 1057013 w 3053593"/>
              <a:gd name="connsiteY17" fmla="*/ 2155971 h 2298583"/>
              <a:gd name="connsiteX18" fmla="*/ 1124125 w 3053593"/>
              <a:gd name="connsiteY18" fmla="*/ 2164360 h 2298583"/>
              <a:gd name="connsiteX19" fmla="*/ 1149292 w 3053593"/>
              <a:gd name="connsiteY19" fmla="*/ 2172749 h 2298583"/>
              <a:gd name="connsiteX20" fmla="*/ 1384183 w 3053593"/>
              <a:gd name="connsiteY20" fmla="*/ 2181138 h 2298583"/>
              <a:gd name="connsiteX21" fmla="*/ 1468073 w 3053593"/>
              <a:gd name="connsiteY21" fmla="*/ 2197916 h 2298583"/>
              <a:gd name="connsiteX22" fmla="*/ 1493240 w 3053593"/>
              <a:gd name="connsiteY22" fmla="*/ 2206305 h 2298583"/>
              <a:gd name="connsiteX23" fmla="*/ 1568741 w 3053593"/>
              <a:gd name="connsiteY23" fmla="*/ 2223083 h 2298583"/>
              <a:gd name="connsiteX24" fmla="*/ 1619075 w 3053593"/>
              <a:gd name="connsiteY24" fmla="*/ 2239861 h 2298583"/>
              <a:gd name="connsiteX25" fmla="*/ 1686187 w 3053593"/>
              <a:gd name="connsiteY25" fmla="*/ 2256639 h 2298583"/>
              <a:gd name="connsiteX26" fmla="*/ 1753299 w 3053593"/>
              <a:gd name="connsiteY26" fmla="*/ 2273417 h 2298583"/>
              <a:gd name="connsiteX27" fmla="*/ 1879134 w 3053593"/>
              <a:gd name="connsiteY27" fmla="*/ 2290195 h 2298583"/>
              <a:gd name="connsiteX28" fmla="*/ 1929468 w 3053593"/>
              <a:gd name="connsiteY28" fmla="*/ 2298583 h 2298583"/>
              <a:gd name="connsiteX29" fmla="*/ 2449585 w 3053593"/>
              <a:gd name="connsiteY29" fmla="*/ 2290195 h 2298583"/>
              <a:gd name="connsiteX30" fmla="*/ 2474752 w 3053593"/>
              <a:gd name="connsiteY30" fmla="*/ 2273417 h 2298583"/>
              <a:gd name="connsiteX31" fmla="*/ 2533475 w 3053593"/>
              <a:gd name="connsiteY31" fmla="*/ 2256639 h 2298583"/>
              <a:gd name="connsiteX32" fmla="*/ 2575420 w 3053593"/>
              <a:gd name="connsiteY32" fmla="*/ 2231472 h 2298583"/>
              <a:gd name="connsiteX33" fmla="*/ 2600587 w 3053593"/>
              <a:gd name="connsiteY33" fmla="*/ 2223083 h 2298583"/>
              <a:gd name="connsiteX34" fmla="*/ 2634143 w 3053593"/>
              <a:gd name="connsiteY34" fmla="*/ 2197916 h 2298583"/>
              <a:gd name="connsiteX35" fmla="*/ 2684477 w 3053593"/>
              <a:gd name="connsiteY35" fmla="*/ 2164360 h 2298583"/>
              <a:gd name="connsiteX36" fmla="*/ 2718033 w 3053593"/>
              <a:gd name="connsiteY36" fmla="*/ 2139193 h 2298583"/>
              <a:gd name="connsiteX37" fmla="*/ 2751589 w 3053593"/>
              <a:gd name="connsiteY37" fmla="*/ 2122415 h 2298583"/>
              <a:gd name="connsiteX38" fmla="*/ 2768367 w 3053593"/>
              <a:gd name="connsiteY38" fmla="*/ 2097248 h 2298583"/>
              <a:gd name="connsiteX39" fmla="*/ 2818701 w 3053593"/>
              <a:gd name="connsiteY39" fmla="*/ 2055303 h 2298583"/>
              <a:gd name="connsiteX40" fmla="*/ 2860646 w 3053593"/>
              <a:gd name="connsiteY40" fmla="*/ 1988191 h 2298583"/>
              <a:gd name="connsiteX41" fmla="*/ 2885813 w 3053593"/>
              <a:gd name="connsiteY41" fmla="*/ 1963024 h 2298583"/>
              <a:gd name="connsiteX42" fmla="*/ 2902591 w 3053593"/>
              <a:gd name="connsiteY42" fmla="*/ 1937857 h 2298583"/>
              <a:gd name="connsiteX43" fmla="*/ 2961314 w 3053593"/>
              <a:gd name="connsiteY43" fmla="*/ 1853967 h 2298583"/>
              <a:gd name="connsiteX44" fmla="*/ 2986481 w 3053593"/>
              <a:gd name="connsiteY44" fmla="*/ 1795244 h 2298583"/>
              <a:gd name="connsiteX45" fmla="*/ 3011648 w 3053593"/>
              <a:gd name="connsiteY45" fmla="*/ 1728132 h 2298583"/>
              <a:gd name="connsiteX46" fmla="*/ 3028426 w 3053593"/>
              <a:gd name="connsiteY46" fmla="*/ 1543574 h 2298583"/>
              <a:gd name="connsiteX47" fmla="*/ 3036815 w 3053593"/>
              <a:gd name="connsiteY47" fmla="*/ 1510018 h 2298583"/>
              <a:gd name="connsiteX48" fmla="*/ 3045204 w 3053593"/>
              <a:gd name="connsiteY48" fmla="*/ 1459684 h 2298583"/>
              <a:gd name="connsiteX49" fmla="*/ 3053593 w 3053593"/>
              <a:gd name="connsiteY49" fmla="*/ 1275127 h 2298583"/>
              <a:gd name="connsiteX50" fmla="*/ 3045204 w 3053593"/>
              <a:gd name="connsiteY50" fmla="*/ 654341 h 2298583"/>
              <a:gd name="connsiteX51" fmla="*/ 3028426 w 3053593"/>
              <a:gd name="connsiteY51" fmla="*/ 587229 h 2298583"/>
              <a:gd name="connsiteX52" fmla="*/ 3020037 w 3053593"/>
              <a:gd name="connsiteY52" fmla="*/ 545284 h 2298583"/>
              <a:gd name="connsiteX53" fmla="*/ 3003259 w 3053593"/>
              <a:gd name="connsiteY53" fmla="*/ 478172 h 2298583"/>
              <a:gd name="connsiteX54" fmla="*/ 2986481 w 3053593"/>
              <a:gd name="connsiteY54" fmla="*/ 427839 h 2298583"/>
              <a:gd name="connsiteX55" fmla="*/ 2961314 w 3053593"/>
              <a:gd name="connsiteY55" fmla="*/ 352338 h 2298583"/>
              <a:gd name="connsiteX56" fmla="*/ 2944536 w 3053593"/>
              <a:gd name="connsiteY56" fmla="*/ 327171 h 2298583"/>
              <a:gd name="connsiteX57" fmla="*/ 2927758 w 3053593"/>
              <a:gd name="connsiteY57" fmla="*/ 293615 h 2298583"/>
              <a:gd name="connsiteX58" fmla="*/ 2877424 w 3053593"/>
              <a:gd name="connsiteY58" fmla="*/ 243281 h 2298583"/>
              <a:gd name="connsiteX59" fmla="*/ 2818701 w 3053593"/>
              <a:gd name="connsiteY59" fmla="*/ 218114 h 2298583"/>
              <a:gd name="connsiteX60" fmla="*/ 2743200 w 3053593"/>
              <a:gd name="connsiteY60" fmla="*/ 192947 h 2298583"/>
              <a:gd name="connsiteX61" fmla="*/ 2650921 w 3053593"/>
              <a:gd name="connsiteY61" fmla="*/ 159391 h 2298583"/>
              <a:gd name="connsiteX62" fmla="*/ 2617365 w 3053593"/>
              <a:gd name="connsiteY62" fmla="*/ 142613 h 2298583"/>
              <a:gd name="connsiteX63" fmla="*/ 2541864 w 3053593"/>
              <a:gd name="connsiteY63" fmla="*/ 117446 h 2298583"/>
              <a:gd name="connsiteX64" fmla="*/ 2449585 w 3053593"/>
              <a:gd name="connsiteY64" fmla="*/ 100668 h 2298583"/>
              <a:gd name="connsiteX65" fmla="*/ 2416029 w 3053593"/>
              <a:gd name="connsiteY65" fmla="*/ 83890 h 2298583"/>
              <a:gd name="connsiteX66" fmla="*/ 2306972 w 3053593"/>
              <a:gd name="connsiteY66" fmla="*/ 67112 h 2298583"/>
              <a:gd name="connsiteX67" fmla="*/ 2248249 w 3053593"/>
              <a:gd name="connsiteY67" fmla="*/ 50334 h 2298583"/>
              <a:gd name="connsiteX68" fmla="*/ 2055303 w 3053593"/>
              <a:gd name="connsiteY68" fmla="*/ 33556 h 2298583"/>
              <a:gd name="connsiteX69" fmla="*/ 1879134 w 3053593"/>
              <a:gd name="connsiteY69" fmla="*/ 25167 h 2298583"/>
              <a:gd name="connsiteX70" fmla="*/ 1845578 w 3053593"/>
              <a:gd name="connsiteY70" fmla="*/ 16778 h 2298583"/>
              <a:gd name="connsiteX71" fmla="*/ 1820411 w 3053593"/>
              <a:gd name="connsiteY71" fmla="*/ 8389 h 2298583"/>
              <a:gd name="connsiteX72" fmla="*/ 1686187 w 3053593"/>
              <a:gd name="connsiteY72" fmla="*/ 0 h 2298583"/>
              <a:gd name="connsiteX73" fmla="*/ 989901 w 3053593"/>
              <a:gd name="connsiteY73" fmla="*/ 8389 h 2298583"/>
              <a:gd name="connsiteX74" fmla="*/ 947956 w 3053593"/>
              <a:gd name="connsiteY74" fmla="*/ 16778 h 2298583"/>
              <a:gd name="connsiteX75" fmla="*/ 780176 w 3053593"/>
              <a:gd name="connsiteY75" fmla="*/ 41945 h 2298583"/>
              <a:gd name="connsiteX76" fmla="*/ 687897 w 3053593"/>
              <a:gd name="connsiteY76" fmla="*/ 67112 h 2298583"/>
              <a:gd name="connsiteX77" fmla="*/ 654341 w 3053593"/>
              <a:gd name="connsiteY77" fmla="*/ 75501 h 2298583"/>
              <a:gd name="connsiteX78" fmla="*/ 629174 w 3053593"/>
              <a:gd name="connsiteY78" fmla="*/ 83890 h 2298583"/>
              <a:gd name="connsiteX79" fmla="*/ 528506 w 3053593"/>
              <a:gd name="connsiteY79" fmla="*/ 100668 h 2298583"/>
              <a:gd name="connsiteX0" fmla="*/ 528506 w 3053593"/>
              <a:gd name="connsiteY0" fmla="*/ 100668 h 2298583"/>
              <a:gd name="connsiteX1" fmla="*/ 226503 w 3053593"/>
              <a:gd name="connsiteY1" fmla="*/ 159391 h 2298583"/>
              <a:gd name="connsiteX2" fmla="*/ 117446 w 3053593"/>
              <a:gd name="connsiteY2" fmla="*/ 218114 h 2298583"/>
              <a:gd name="connsiteX3" fmla="*/ 50334 w 3053593"/>
              <a:gd name="connsiteY3" fmla="*/ 293615 h 2298583"/>
              <a:gd name="connsiteX4" fmla="*/ 23809 w 3053593"/>
              <a:gd name="connsiteY4" fmla="*/ 567484 h 2298583"/>
              <a:gd name="connsiteX5" fmla="*/ 25859 w 3053593"/>
              <a:gd name="connsiteY5" fmla="*/ 757921 h 2298583"/>
              <a:gd name="connsiteX6" fmla="*/ 25167 w 3053593"/>
              <a:gd name="connsiteY6" fmla="*/ 1040235 h 2298583"/>
              <a:gd name="connsiteX7" fmla="*/ 16778 w 3053593"/>
              <a:gd name="connsiteY7" fmla="*/ 1770077 h 2298583"/>
              <a:gd name="connsiteX8" fmla="*/ 8389 w 3053593"/>
              <a:gd name="connsiteY8" fmla="*/ 1812022 h 2298583"/>
              <a:gd name="connsiteX9" fmla="*/ 0 w 3053593"/>
              <a:gd name="connsiteY9" fmla="*/ 1862356 h 2298583"/>
              <a:gd name="connsiteX10" fmla="*/ 8389 w 3053593"/>
              <a:gd name="connsiteY10" fmla="*/ 1996580 h 2298583"/>
              <a:gd name="connsiteX11" fmla="*/ 16778 w 3053593"/>
              <a:gd name="connsiteY11" fmla="*/ 2030136 h 2298583"/>
              <a:gd name="connsiteX12" fmla="*/ 33556 w 3053593"/>
              <a:gd name="connsiteY12" fmla="*/ 2055303 h 2298583"/>
              <a:gd name="connsiteX13" fmla="*/ 134224 w 3053593"/>
              <a:gd name="connsiteY13" fmla="*/ 2122415 h 2298583"/>
              <a:gd name="connsiteX14" fmla="*/ 159391 w 3053593"/>
              <a:gd name="connsiteY14" fmla="*/ 2130804 h 2298583"/>
              <a:gd name="connsiteX15" fmla="*/ 302004 w 3053593"/>
              <a:gd name="connsiteY15" fmla="*/ 2147582 h 2298583"/>
              <a:gd name="connsiteX16" fmla="*/ 1057013 w 3053593"/>
              <a:gd name="connsiteY16" fmla="*/ 2155971 h 2298583"/>
              <a:gd name="connsiteX17" fmla="*/ 1124125 w 3053593"/>
              <a:gd name="connsiteY17" fmla="*/ 2164360 h 2298583"/>
              <a:gd name="connsiteX18" fmla="*/ 1149292 w 3053593"/>
              <a:gd name="connsiteY18" fmla="*/ 2172749 h 2298583"/>
              <a:gd name="connsiteX19" fmla="*/ 1384183 w 3053593"/>
              <a:gd name="connsiteY19" fmla="*/ 2181138 h 2298583"/>
              <a:gd name="connsiteX20" fmla="*/ 1468073 w 3053593"/>
              <a:gd name="connsiteY20" fmla="*/ 2197916 h 2298583"/>
              <a:gd name="connsiteX21" fmla="*/ 1493240 w 3053593"/>
              <a:gd name="connsiteY21" fmla="*/ 2206305 h 2298583"/>
              <a:gd name="connsiteX22" fmla="*/ 1568741 w 3053593"/>
              <a:gd name="connsiteY22" fmla="*/ 2223083 h 2298583"/>
              <a:gd name="connsiteX23" fmla="*/ 1619075 w 3053593"/>
              <a:gd name="connsiteY23" fmla="*/ 2239861 h 2298583"/>
              <a:gd name="connsiteX24" fmla="*/ 1686187 w 3053593"/>
              <a:gd name="connsiteY24" fmla="*/ 2256639 h 2298583"/>
              <a:gd name="connsiteX25" fmla="*/ 1753299 w 3053593"/>
              <a:gd name="connsiteY25" fmla="*/ 2273417 h 2298583"/>
              <a:gd name="connsiteX26" fmla="*/ 1879134 w 3053593"/>
              <a:gd name="connsiteY26" fmla="*/ 2290195 h 2298583"/>
              <a:gd name="connsiteX27" fmla="*/ 1929468 w 3053593"/>
              <a:gd name="connsiteY27" fmla="*/ 2298583 h 2298583"/>
              <a:gd name="connsiteX28" fmla="*/ 2449585 w 3053593"/>
              <a:gd name="connsiteY28" fmla="*/ 2290195 h 2298583"/>
              <a:gd name="connsiteX29" fmla="*/ 2474752 w 3053593"/>
              <a:gd name="connsiteY29" fmla="*/ 2273417 h 2298583"/>
              <a:gd name="connsiteX30" fmla="*/ 2533475 w 3053593"/>
              <a:gd name="connsiteY30" fmla="*/ 2256639 h 2298583"/>
              <a:gd name="connsiteX31" fmla="*/ 2575420 w 3053593"/>
              <a:gd name="connsiteY31" fmla="*/ 2231472 h 2298583"/>
              <a:gd name="connsiteX32" fmla="*/ 2600587 w 3053593"/>
              <a:gd name="connsiteY32" fmla="*/ 2223083 h 2298583"/>
              <a:gd name="connsiteX33" fmla="*/ 2634143 w 3053593"/>
              <a:gd name="connsiteY33" fmla="*/ 2197916 h 2298583"/>
              <a:gd name="connsiteX34" fmla="*/ 2684477 w 3053593"/>
              <a:gd name="connsiteY34" fmla="*/ 2164360 h 2298583"/>
              <a:gd name="connsiteX35" fmla="*/ 2718033 w 3053593"/>
              <a:gd name="connsiteY35" fmla="*/ 2139193 h 2298583"/>
              <a:gd name="connsiteX36" fmla="*/ 2751589 w 3053593"/>
              <a:gd name="connsiteY36" fmla="*/ 2122415 h 2298583"/>
              <a:gd name="connsiteX37" fmla="*/ 2768367 w 3053593"/>
              <a:gd name="connsiteY37" fmla="*/ 2097248 h 2298583"/>
              <a:gd name="connsiteX38" fmla="*/ 2818701 w 3053593"/>
              <a:gd name="connsiteY38" fmla="*/ 2055303 h 2298583"/>
              <a:gd name="connsiteX39" fmla="*/ 2860646 w 3053593"/>
              <a:gd name="connsiteY39" fmla="*/ 1988191 h 2298583"/>
              <a:gd name="connsiteX40" fmla="*/ 2885813 w 3053593"/>
              <a:gd name="connsiteY40" fmla="*/ 1963024 h 2298583"/>
              <a:gd name="connsiteX41" fmla="*/ 2902591 w 3053593"/>
              <a:gd name="connsiteY41" fmla="*/ 1937857 h 2298583"/>
              <a:gd name="connsiteX42" fmla="*/ 2961314 w 3053593"/>
              <a:gd name="connsiteY42" fmla="*/ 1853967 h 2298583"/>
              <a:gd name="connsiteX43" fmla="*/ 2986481 w 3053593"/>
              <a:gd name="connsiteY43" fmla="*/ 1795244 h 2298583"/>
              <a:gd name="connsiteX44" fmla="*/ 3011648 w 3053593"/>
              <a:gd name="connsiteY44" fmla="*/ 1728132 h 2298583"/>
              <a:gd name="connsiteX45" fmla="*/ 3028426 w 3053593"/>
              <a:gd name="connsiteY45" fmla="*/ 1543574 h 2298583"/>
              <a:gd name="connsiteX46" fmla="*/ 3036815 w 3053593"/>
              <a:gd name="connsiteY46" fmla="*/ 1510018 h 2298583"/>
              <a:gd name="connsiteX47" fmla="*/ 3045204 w 3053593"/>
              <a:gd name="connsiteY47" fmla="*/ 1459684 h 2298583"/>
              <a:gd name="connsiteX48" fmla="*/ 3053593 w 3053593"/>
              <a:gd name="connsiteY48" fmla="*/ 1275127 h 2298583"/>
              <a:gd name="connsiteX49" fmla="*/ 3045204 w 3053593"/>
              <a:gd name="connsiteY49" fmla="*/ 654341 h 2298583"/>
              <a:gd name="connsiteX50" fmla="*/ 3028426 w 3053593"/>
              <a:gd name="connsiteY50" fmla="*/ 587229 h 2298583"/>
              <a:gd name="connsiteX51" fmla="*/ 3020037 w 3053593"/>
              <a:gd name="connsiteY51" fmla="*/ 545284 h 2298583"/>
              <a:gd name="connsiteX52" fmla="*/ 3003259 w 3053593"/>
              <a:gd name="connsiteY52" fmla="*/ 478172 h 2298583"/>
              <a:gd name="connsiteX53" fmla="*/ 2986481 w 3053593"/>
              <a:gd name="connsiteY53" fmla="*/ 427839 h 2298583"/>
              <a:gd name="connsiteX54" fmla="*/ 2961314 w 3053593"/>
              <a:gd name="connsiteY54" fmla="*/ 352338 h 2298583"/>
              <a:gd name="connsiteX55" fmla="*/ 2944536 w 3053593"/>
              <a:gd name="connsiteY55" fmla="*/ 327171 h 2298583"/>
              <a:gd name="connsiteX56" fmla="*/ 2927758 w 3053593"/>
              <a:gd name="connsiteY56" fmla="*/ 293615 h 2298583"/>
              <a:gd name="connsiteX57" fmla="*/ 2877424 w 3053593"/>
              <a:gd name="connsiteY57" fmla="*/ 243281 h 2298583"/>
              <a:gd name="connsiteX58" fmla="*/ 2818701 w 3053593"/>
              <a:gd name="connsiteY58" fmla="*/ 218114 h 2298583"/>
              <a:gd name="connsiteX59" fmla="*/ 2743200 w 3053593"/>
              <a:gd name="connsiteY59" fmla="*/ 192947 h 2298583"/>
              <a:gd name="connsiteX60" fmla="*/ 2650921 w 3053593"/>
              <a:gd name="connsiteY60" fmla="*/ 159391 h 2298583"/>
              <a:gd name="connsiteX61" fmla="*/ 2617365 w 3053593"/>
              <a:gd name="connsiteY61" fmla="*/ 142613 h 2298583"/>
              <a:gd name="connsiteX62" fmla="*/ 2541864 w 3053593"/>
              <a:gd name="connsiteY62" fmla="*/ 117446 h 2298583"/>
              <a:gd name="connsiteX63" fmla="*/ 2449585 w 3053593"/>
              <a:gd name="connsiteY63" fmla="*/ 100668 h 2298583"/>
              <a:gd name="connsiteX64" fmla="*/ 2416029 w 3053593"/>
              <a:gd name="connsiteY64" fmla="*/ 83890 h 2298583"/>
              <a:gd name="connsiteX65" fmla="*/ 2306972 w 3053593"/>
              <a:gd name="connsiteY65" fmla="*/ 67112 h 2298583"/>
              <a:gd name="connsiteX66" fmla="*/ 2248249 w 3053593"/>
              <a:gd name="connsiteY66" fmla="*/ 50334 h 2298583"/>
              <a:gd name="connsiteX67" fmla="*/ 2055303 w 3053593"/>
              <a:gd name="connsiteY67" fmla="*/ 33556 h 2298583"/>
              <a:gd name="connsiteX68" fmla="*/ 1879134 w 3053593"/>
              <a:gd name="connsiteY68" fmla="*/ 25167 h 2298583"/>
              <a:gd name="connsiteX69" fmla="*/ 1845578 w 3053593"/>
              <a:gd name="connsiteY69" fmla="*/ 16778 h 2298583"/>
              <a:gd name="connsiteX70" fmla="*/ 1820411 w 3053593"/>
              <a:gd name="connsiteY70" fmla="*/ 8389 h 2298583"/>
              <a:gd name="connsiteX71" fmla="*/ 1686187 w 3053593"/>
              <a:gd name="connsiteY71" fmla="*/ 0 h 2298583"/>
              <a:gd name="connsiteX72" fmla="*/ 989901 w 3053593"/>
              <a:gd name="connsiteY72" fmla="*/ 8389 h 2298583"/>
              <a:gd name="connsiteX73" fmla="*/ 947956 w 3053593"/>
              <a:gd name="connsiteY73" fmla="*/ 16778 h 2298583"/>
              <a:gd name="connsiteX74" fmla="*/ 780176 w 3053593"/>
              <a:gd name="connsiteY74" fmla="*/ 41945 h 2298583"/>
              <a:gd name="connsiteX75" fmla="*/ 687897 w 3053593"/>
              <a:gd name="connsiteY75" fmla="*/ 67112 h 2298583"/>
              <a:gd name="connsiteX76" fmla="*/ 654341 w 3053593"/>
              <a:gd name="connsiteY76" fmla="*/ 75501 h 2298583"/>
              <a:gd name="connsiteX77" fmla="*/ 629174 w 3053593"/>
              <a:gd name="connsiteY77" fmla="*/ 83890 h 2298583"/>
              <a:gd name="connsiteX78" fmla="*/ 528506 w 3053593"/>
              <a:gd name="connsiteY78" fmla="*/ 100668 h 2298583"/>
              <a:gd name="connsiteX0" fmla="*/ 528506 w 3054155"/>
              <a:gd name="connsiteY0" fmla="*/ 100668 h 2298583"/>
              <a:gd name="connsiteX1" fmla="*/ 226503 w 3054155"/>
              <a:gd name="connsiteY1" fmla="*/ 159391 h 2298583"/>
              <a:gd name="connsiteX2" fmla="*/ 117446 w 3054155"/>
              <a:gd name="connsiteY2" fmla="*/ 218114 h 2298583"/>
              <a:gd name="connsiteX3" fmla="*/ 50334 w 3054155"/>
              <a:gd name="connsiteY3" fmla="*/ 293615 h 2298583"/>
              <a:gd name="connsiteX4" fmla="*/ 23809 w 3054155"/>
              <a:gd name="connsiteY4" fmla="*/ 567484 h 2298583"/>
              <a:gd name="connsiteX5" fmla="*/ 25859 w 3054155"/>
              <a:gd name="connsiteY5" fmla="*/ 757921 h 2298583"/>
              <a:gd name="connsiteX6" fmla="*/ 25167 w 3054155"/>
              <a:gd name="connsiteY6" fmla="*/ 1040235 h 2298583"/>
              <a:gd name="connsiteX7" fmla="*/ 16778 w 3054155"/>
              <a:gd name="connsiteY7" fmla="*/ 1770077 h 2298583"/>
              <a:gd name="connsiteX8" fmla="*/ 8389 w 3054155"/>
              <a:gd name="connsiteY8" fmla="*/ 1812022 h 2298583"/>
              <a:gd name="connsiteX9" fmla="*/ 0 w 3054155"/>
              <a:gd name="connsiteY9" fmla="*/ 1862356 h 2298583"/>
              <a:gd name="connsiteX10" fmla="*/ 8389 w 3054155"/>
              <a:gd name="connsiteY10" fmla="*/ 1996580 h 2298583"/>
              <a:gd name="connsiteX11" fmla="*/ 16778 w 3054155"/>
              <a:gd name="connsiteY11" fmla="*/ 2030136 h 2298583"/>
              <a:gd name="connsiteX12" fmla="*/ 33556 w 3054155"/>
              <a:gd name="connsiteY12" fmla="*/ 2055303 h 2298583"/>
              <a:gd name="connsiteX13" fmla="*/ 134224 w 3054155"/>
              <a:gd name="connsiteY13" fmla="*/ 2122415 h 2298583"/>
              <a:gd name="connsiteX14" fmla="*/ 159391 w 3054155"/>
              <a:gd name="connsiteY14" fmla="*/ 2130804 h 2298583"/>
              <a:gd name="connsiteX15" fmla="*/ 302004 w 3054155"/>
              <a:gd name="connsiteY15" fmla="*/ 2147582 h 2298583"/>
              <a:gd name="connsiteX16" fmla="*/ 1057013 w 3054155"/>
              <a:gd name="connsiteY16" fmla="*/ 2155971 h 2298583"/>
              <a:gd name="connsiteX17" fmla="*/ 1124125 w 3054155"/>
              <a:gd name="connsiteY17" fmla="*/ 2164360 h 2298583"/>
              <a:gd name="connsiteX18" fmla="*/ 1149292 w 3054155"/>
              <a:gd name="connsiteY18" fmla="*/ 2172749 h 2298583"/>
              <a:gd name="connsiteX19" fmla="*/ 1384183 w 3054155"/>
              <a:gd name="connsiteY19" fmla="*/ 2181138 h 2298583"/>
              <a:gd name="connsiteX20" fmla="*/ 1468073 w 3054155"/>
              <a:gd name="connsiteY20" fmla="*/ 2197916 h 2298583"/>
              <a:gd name="connsiteX21" fmla="*/ 1493240 w 3054155"/>
              <a:gd name="connsiteY21" fmla="*/ 2206305 h 2298583"/>
              <a:gd name="connsiteX22" fmla="*/ 1568741 w 3054155"/>
              <a:gd name="connsiteY22" fmla="*/ 2223083 h 2298583"/>
              <a:gd name="connsiteX23" fmla="*/ 1619075 w 3054155"/>
              <a:gd name="connsiteY23" fmla="*/ 2239861 h 2298583"/>
              <a:gd name="connsiteX24" fmla="*/ 1686187 w 3054155"/>
              <a:gd name="connsiteY24" fmla="*/ 2256639 h 2298583"/>
              <a:gd name="connsiteX25" fmla="*/ 1753299 w 3054155"/>
              <a:gd name="connsiteY25" fmla="*/ 2273417 h 2298583"/>
              <a:gd name="connsiteX26" fmla="*/ 1879134 w 3054155"/>
              <a:gd name="connsiteY26" fmla="*/ 2290195 h 2298583"/>
              <a:gd name="connsiteX27" fmla="*/ 1929468 w 3054155"/>
              <a:gd name="connsiteY27" fmla="*/ 2298583 h 2298583"/>
              <a:gd name="connsiteX28" fmla="*/ 2449585 w 3054155"/>
              <a:gd name="connsiteY28" fmla="*/ 2290195 h 2298583"/>
              <a:gd name="connsiteX29" fmla="*/ 2474752 w 3054155"/>
              <a:gd name="connsiteY29" fmla="*/ 2273417 h 2298583"/>
              <a:gd name="connsiteX30" fmla="*/ 2533475 w 3054155"/>
              <a:gd name="connsiteY30" fmla="*/ 2256639 h 2298583"/>
              <a:gd name="connsiteX31" fmla="*/ 2575420 w 3054155"/>
              <a:gd name="connsiteY31" fmla="*/ 2231472 h 2298583"/>
              <a:gd name="connsiteX32" fmla="*/ 2600587 w 3054155"/>
              <a:gd name="connsiteY32" fmla="*/ 2223083 h 2298583"/>
              <a:gd name="connsiteX33" fmla="*/ 2634143 w 3054155"/>
              <a:gd name="connsiteY33" fmla="*/ 2197916 h 2298583"/>
              <a:gd name="connsiteX34" fmla="*/ 2684477 w 3054155"/>
              <a:gd name="connsiteY34" fmla="*/ 2164360 h 2298583"/>
              <a:gd name="connsiteX35" fmla="*/ 2718033 w 3054155"/>
              <a:gd name="connsiteY35" fmla="*/ 2139193 h 2298583"/>
              <a:gd name="connsiteX36" fmla="*/ 2751589 w 3054155"/>
              <a:gd name="connsiteY36" fmla="*/ 2122415 h 2298583"/>
              <a:gd name="connsiteX37" fmla="*/ 2768367 w 3054155"/>
              <a:gd name="connsiteY37" fmla="*/ 2097248 h 2298583"/>
              <a:gd name="connsiteX38" fmla="*/ 2818701 w 3054155"/>
              <a:gd name="connsiteY38" fmla="*/ 2055303 h 2298583"/>
              <a:gd name="connsiteX39" fmla="*/ 2860646 w 3054155"/>
              <a:gd name="connsiteY39" fmla="*/ 1988191 h 2298583"/>
              <a:gd name="connsiteX40" fmla="*/ 2885813 w 3054155"/>
              <a:gd name="connsiteY40" fmla="*/ 1963024 h 2298583"/>
              <a:gd name="connsiteX41" fmla="*/ 2902591 w 3054155"/>
              <a:gd name="connsiteY41" fmla="*/ 1937857 h 2298583"/>
              <a:gd name="connsiteX42" fmla="*/ 2961314 w 3054155"/>
              <a:gd name="connsiteY42" fmla="*/ 1853967 h 2298583"/>
              <a:gd name="connsiteX43" fmla="*/ 2986481 w 3054155"/>
              <a:gd name="connsiteY43" fmla="*/ 1795244 h 2298583"/>
              <a:gd name="connsiteX44" fmla="*/ 3011648 w 3054155"/>
              <a:gd name="connsiteY44" fmla="*/ 1728132 h 2298583"/>
              <a:gd name="connsiteX45" fmla="*/ 3028426 w 3054155"/>
              <a:gd name="connsiteY45" fmla="*/ 1543574 h 2298583"/>
              <a:gd name="connsiteX46" fmla="*/ 3036815 w 3054155"/>
              <a:gd name="connsiteY46" fmla="*/ 1510018 h 2298583"/>
              <a:gd name="connsiteX47" fmla="*/ 3045204 w 3054155"/>
              <a:gd name="connsiteY47" fmla="*/ 1459684 h 2298583"/>
              <a:gd name="connsiteX48" fmla="*/ 3053593 w 3054155"/>
              <a:gd name="connsiteY48" fmla="*/ 1275127 h 2298583"/>
              <a:gd name="connsiteX49" fmla="*/ 3028426 w 3054155"/>
              <a:gd name="connsiteY49" fmla="*/ 587229 h 2298583"/>
              <a:gd name="connsiteX50" fmla="*/ 3020037 w 3054155"/>
              <a:gd name="connsiteY50" fmla="*/ 545284 h 2298583"/>
              <a:gd name="connsiteX51" fmla="*/ 3003259 w 3054155"/>
              <a:gd name="connsiteY51" fmla="*/ 478172 h 2298583"/>
              <a:gd name="connsiteX52" fmla="*/ 2986481 w 3054155"/>
              <a:gd name="connsiteY52" fmla="*/ 427839 h 2298583"/>
              <a:gd name="connsiteX53" fmla="*/ 2961314 w 3054155"/>
              <a:gd name="connsiteY53" fmla="*/ 352338 h 2298583"/>
              <a:gd name="connsiteX54" fmla="*/ 2944536 w 3054155"/>
              <a:gd name="connsiteY54" fmla="*/ 327171 h 2298583"/>
              <a:gd name="connsiteX55" fmla="*/ 2927758 w 3054155"/>
              <a:gd name="connsiteY55" fmla="*/ 293615 h 2298583"/>
              <a:gd name="connsiteX56" fmla="*/ 2877424 w 3054155"/>
              <a:gd name="connsiteY56" fmla="*/ 243281 h 2298583"/>
              <a:gd name="connsiteX57" fmla="*/ 2818701 w 3054155"/>
              <a:gd name="connsiteY57" fmla="*/ 218114 h 2298583"/>
              <a:gd name="connsiteX58" fmla="*/ 2743200 w 3054155"/>
              <a:gd name="connsiteY58" fmla="*/ 192947 h 2298583"/>
              <a:gd name="connsiteX59" fmla="*/ 2650921 w 3054155"/>
              <a:gd name="connsiteY59" fmla="*/ 159391 h 2298583"/>
              <a:gd name="connsiteX60" fmla="*/ 2617365 w 3054155"/>
              <a:gd name="connsiteY60" fmla="*/ 142613 h 2298583"/>
              <a:gd name="connsiteX61" fmla="*/ 2541864 w 3054155"/>
              <a:gd name="connsiteY61" fmla="*/ 117446 h 2298583"/>
              <a:gd name="connsiteX62" fmla="*/ 2449585 w 3054155"/>
              <a:gd name="connsiteY62" fmla="*/ 100668 h 2298583"/>
              <a:gd name="connsiteX63" fmla="*/ 2416029 w 3054155"/>
              <a:gd name="connsiteY63" fmla="*/ 83890 h 2298583"/>
              <a:gd name="connsiteX64" fmla="*/ 2306972 w 3054155"/>
              <a:gd name="connsiteY64" fmla="*/ 67112 h 2298583"/>
              <a:gd name="connsiteX65" fmla="*/ 2248249 w 3054155"/>
              <a:gd name="connsiteY65" fmla="*/ 50334 h 2298583"/>
              <a:gd name="connsiteX66" fmla="*/ 2055303 w 3054155"/>
              <a:gd name="connsiteY66" fmla="*/ 33556 h 2298583"/>
              <a:gd name="connsiteX67" fmla="*/ 1879134 w 3054155"/>
              <a:gd name="connsiteY67" fmla="*/ 25167 h 2298583"/>
              <a:gd name="connsiteX68" fmla="*/ 1845578 w 3054155"/>
              <a:gd name="connsiteY68" fmla="*/ 16778 h 2298583"/>
              <a:gd name="connsiteX69" fmla="*/ 1820411 w 3054155"/>
              <a:gd name="connsiteY69" fmla="*/ 8389 h 2298583"/>
              <a:gd name="connsiteX70" fmla="*/ 1686187 w 3054155"/>
              <a:gd name="connsiteY70" fmla="*/ 0 h 2298583"/>
              <a:gd name="connsiteX71" fmla="*/ 989901 w 3054155"/>
              <a:gd name="connsiteY71" fmla="*/ 8389 h 2298583"/>
              <a:gd name="connsiteX72" fmla="*/ 947956 w 3054155"/>
              <a:gd name="connsiteY72" fmla="*/ 16778 h 2298583"/>
              <a:gd name="connsiteX73" fmla="*/ 780176 w 3054155"/>
              <a:gd name="connsiteY73" fmla="*/ 41945 h 2298583"/>
              <a:gd name="connsiteX74" fmla="*/ 687897 w 3054155"/>
              <a:gd name="connsiteY74" fmla="*/ 67112 h 2298583"/>
              <a:gd name="connsiteX75" fmla="*/ 654341 w 3054155"/>
              <a:gd name="connsiteY75" fmla="*/ 75501 h 2298583"/>
              <a:gd name="connsiteX76" fmla="*/ 629174 w 3054155"/>
              <a:gd name="connsiteY76" fmla="*/ 83890 h 2298583"/>
              <a:gd name="connsiteX77" fmla="*/ 528506 w 3054155"/>
              <a:gd name="connsiteY77" fmla="*/ 100668 h 2298583"/>
              <a:gd name="connsiteX0" fmla="*/ 528506 w 3054623"/>
              <a:gd name="connsiteY0" fmla="*/ 100668 h 2298583"/>
              <a:gd name="connsiteX1" fmla="*/ 226503 w 3054623"/>
              <a:gd name="connsiteY1" fmla="*/ 159391 h 2298583"/>
              <a:gd name="connsiteX2" fmla="*/ 117446 w 3054623"/>
              <a:gd name="connsiteY2" fmla="*/ 218114 h 2298583"/>
              <a:gd name="connsiteX3" fmla="*/ 50334 w 3054623"/>
              <a:gd name="connsiteY3" fmla="*/ 293615 h 2298583"/>
              <a:gd name="connsiteX4" fmla="*/ 23809 w 3054623"/>
              <a:gd name="connsiteY4" fmla="*/ 567484 h 2298583"/>
              <a:gd name="connsiteX5" fmla="*/ 25859 w 3054623"/>
              <a:gd name="connsiteY5" fmla="*/ 757921 h 2298583"/>
              <a:gd name="connsiteX6" fmla="*/ 25167 w 3054623"/>
              <a:gd name="connsiteY6" fmla="*/ 1040235 h 2298583"/>
              <a:gd name="connsiteX7" fmla="*/ 16778 w 3054623"/>
              <a:gd name="connsiteY7" fmla="*/ 1770077 h 2298583"/>
              <a:gd name="connsiteX8" fmla="*/ 8389 w 3054623"/>
              <a:gd name="connsiteY8" fmla="*/ 1812022 h 2298583"/>
              <a:gd name="connsiteX9" fmla="*/ 0 w 3054623"/>
              <a:gd name="connsiteY9" fmla="*/ 1862356 h 2298583"/>
              <a:gd name="connsiteX10" fmla="*/ 8389 w 3054623"/>
              <a:gd name="connsiteY10" fmla="*/ 1996580 h 2298583"/>
              <a:gd name="connsiteX11" fmla="*/ 16778 w 3054623"/>
              <a:gd name="connsiteY11" fmla="*/ 2030136 h 2298583"/>
              <a:gd name="connsiteX12" fmla="*/ 33556 w 3054623"/>
              <a:gd name="connsiteY12" fmla="*/ 2055303 h 2298583"/>
              <a:gd name="connsiteX13" fmla="*/ 134224 w 3054623"/>
              <a:gd name="connsiteY13" fmla="*/ 2122415 h 2298583"/>
              <a:gd name="connsiteX14" fmla="*/ 159391 w 3054623"/>
              <a:gd name="connsiteY14" fmla="*/ 2130804 h 2298583"/>
              <a:gd name="connsiteX15" fmla="*/ 302004 w 3054623"/>
              <a:gd name="connsiteY15" fmla="*/ 2147582 h 2298583"/>
              <a:gd name="connsiteX16" fmla="*/ 1057013 w 3054623"/>
              <a:gd name="connsiteY16" fmla="*/ 2155971 h 2298583"/>
              <a:gd name="connsiteX17" fmla="*/ 1124125 w 3054623"/>
              <a:gd name="connsiteY17" fmla="*/ 2164360 h 2298583"/>
              <a:gd name="connsiteX18" fmla="*/ 1149292 w 3054623"/>
              <a:gd name="connsiteY18" fmla="*/ 2172749 h 2298583"/>
              <a:gd name="connsiteX19" fmla="*/ 1384183 w 3054623"/>
              <a:gd name="connsiteY19" fmla="*/ 2181138 h 2298583"/>
              <a:gd name="connsiteX20" fmla="*/ 1468073 w 3054623"/>
              <a:gd name="connsiteY20" fmla="*/ 2197916 h 2298583"/>
              <a:gd name="connsiteX21" fmla="*/ 1493240 w 3054623"/>
              <a:gd name="connsiteY21" fmla="*/ 2206305 h 2298583"/>
              <a:gd name="connsiteX22" fmla="*/ 1568741 w 3054623"/>
              <a:gd name="connsiteY22" fmla="*/ 2223083 h 2298583"/>
              <a:gd name="connsiteX23" fmla="*/ 1619075 w 3054623"/>
              <a:gd name="connsiteY23" fmla="*/ 2239861 h 2298583"/>
              <a:gd name="connsiteX24" fmla="*/ 1686187 w 3054623"/>
              <a:gd name="connsiteY24" fmla="*/ 2256639 h 2298583"/>
              <a:gd name="connsiteX25" fmla="*/ 1753299 w 3054623"/>
              <a:gd name="connsiteY25" fmla="*/ 2273417 h 2298583"/>
              <a:gd name="connsiteX26" fmla="*/ 1879134 w 3054623"/>
              <a:gd name="connsiteY26" fmla="*/ 2290195 h 2298583"/>
              <a:gd name="connsiteX27" fmla="*/ 1929468 w 3054623"/>
              <a:gd name="connsiteY27" fmla="*/ 2298583 h 2298583"/>
              <a:gd name="connsiteX28" fmla="*/ 2449585 w 3054623"/>
              <a:gd name="connsiteY28" fmla="*/ 2290195 h 2298583"/>
              <a:gd name="connsiteX29" fmla="*/ 2474752 w 3054623"/>
              <a:gd name="connsiteY29" fmla="*/ 2273417 h 2298583"/>
              <a:gd name="connsiteX30" fmla="*/ 2533475 w 3054623"/>
              <a:gd name="connsiteY30" fmla="*/ 2256639 h 2298583"/>
              <a:gd name="connsiteX31" fmla="*/ 2575420 w 3054623"/>
              <a:gd name="connsiteY31" fmla="*/ 2231472 h 2298583"/>
              <a:gd name="connsiteX32" fmla="*/ 2600587 w 3054623"/>
              <a:gd name="connsiteY32" fmla="*/ 2223083 h 2298583"/>
              <a:gd name="connsiteX33" fmla="*/ 2634143 w 3054623"/>
              <a:gd name="connsiteY33" fmla="*/ 2197916 h 2298583"/>
              <a:gd name="connsiteX34" fmla="*/ 2684477 w 3054623"/>
              <a:gd name="connsiteY34" fmla="*/ 2164360 h 2298583"/>
              <a:gd name="connsiteX35" fmla="*/ 2718033 w 3054623"/>
              <a:gd name="connsiteY35" fmla="*/ 2139193 h 2298583"/>
              <a:gd name="connsiteX36" fmla="*/ 2751589 w 3054623"/>
              <a:gd name="connsiteY36" fmla="*/ 2122415 h 2298583"/>
              <a:gd name="connsiteX37" fmla="*/ 2768367 w 3054623"/>
              <a:gd name="connsiteY37" fmla="*/ 2097248 h 2298583"/>
              <a:gd name="connsiteX38" fmla="*/ 2818701 w 3054623"/>
              <a:gd name="connsiteY38" fmla="*/ 2055303 h 2298583"/>
              <a:gd name="connsiteX39" fmla="*/ 2860646 w 3054623"/>
              <a:gd name="connsiteY39" fmla="*/ 1988191 h 2298583"/>
              <a:gd name="connsiteX40" fmla="*/ 2885813 w 3054623"/>
              <a:gd name="connsiteY40" fmla="*/ 1963024 h 2298583"/>
              <a:gd name="connsiteX41" fmla="*/ 2902591 w 3054623"/>
              <a:gd name="connsiteY41" fmla="*/ 1937857 h 2298583"/>
              <a:gd name="connsiteX42" fmla="*/ 2961314 w 3054623"/>
              <a:gd name="connsiteY42" fmla="*/ 1853967 h 2298583"/>
              <a:gd name="connsiteX43" fmla="*/ 2986481 w 3054623"/>
              <a:gd name="connsiteY43" fmla="*/ 1795244 h 2298583"/>
              <a:gd name="connsiteX44" fmla="*/ 3011648 w 3054623"/>
              <a:gd name="connsiteY44" fmla="*/ 1728132 h 2298583"/>
              <a:gd name="connsiteX45" fmla="*/ 3028426 w 3054623"/>
              <a:gd name="connsiteY45" fmla="*/ 1543574 h 2298583"/>
              <a:gd name="connsiteX46" fmla="*/ 3036815 w 3054623"/>
              <a:gd name="connsiteY46" fmla="*/ 1510018 h 2298583"/>
              <a:gd name="connsiteX47" fmla="*/ 3045204 w 3054623"/>
              <a:gd name="connsiteY47" fmla="*/ 1459684 h 2298583"/>
              <a:gd name="connsiteX48" fmla="*/ 3053593 w 3054623"/>
              <a:gd name="connsiteY48" fmla="*/ 1275127 h 2298583"/>
              <a:gd name="connsiteX49" fmla="*/ 3020037 w 3054623"/>
              <a:gd name="connsiteY49" fmla="*/ 545284 h 2298583"/>
              <a:gd name="connsiteX50" fmla="*/ 3003259 w 3054623"/>
              <a:gd name="connsiteY50" fmla="*/ 478172 h 2298583"/>
              <a:gd name="connsiteX51" fmla="*/ 2986481 w 3054623"/>
              <a:gd name="connsiteY51" fmla="*/ 427839 h 2298583"/>
              <a:gd name="connsiteX52" fmla="*/ 2961314 w 3054623"/>
              <a:gd name="connsiteY52" fmla="*/ 352338 h 2298583"/>
              <a:gd name="connsiteX53" fmla="*/ 2944536 w 3054623"/>
              <a:gd name="connsiteY53" fmla="*/ 327171 h 2298583"/>
              <a:gd name="connsiteX54" fmla="*/ 2927758 w 3054623"/>
              <a:gd name="connsiteY54" fmla="*/ 293615 h 2298583"/>
              <a:gd name="connsiteX55" fmla="*/ 2877424 w 3054623"/>
              <a:gd name="connsiteY55" fmla="*/ 243281 h 2298583"/>
              <a:gd name="connsiteX56" fmla="*/ 2818701 w 3054623"/>
              <a:gd name="connsiteY56" fmla="*/ 218114 h 2298583"/>
              <a:gd name="connsiteX57" fmla="*/ 2743200 w 3054623"/>
              <a:gd name="connsiteY57" fmla="*/ 192947 h 2298583"/>
              <a:gd name="connsiteX58" fmla="*/ 2650921 w 3054623"/>
              <a:gd name="connsiteY58" fmla="*/ 159391 h 2298583"/>
              <a:gd name="connsiteX59" fmla="*/ 2617365 w 3054623"/>
              <a:gd name="connsiteY59" fmla="*/ 142613 h 2298583"/>
              <a:gd name="connsiteX60" fmla="*/ 2541864 w 3054623"/>
              <a:gd name="connsiteY60" fmla="*/ 117446 h 2298583"/>
              <a:gd name="connsiteX61" fmla="*/ 2449585 w 3054623"/>
              <a:gd name="connsiteY61" fmla="*/ 100668 h 2298583"/>
              <a:gd name="connsiteX62" fmla="*/ 2416029 w 3054623"/>
              <a:gd name="connsiteY62" fmla="*/ 83890 h 2298583"/>
              <a:gd name="connsiteX63" fmla="*/ 2306972 w 3054623"/>
              <a:gd name="connsiteY63" fmla="*/ 67112 h 2298583"/>
              <a:gd name="connsiteX64" fmla="*/ 2248249 w 3054623"/>
              <a:gd name="connsiteY64" fmla="*/ 50334 h 2298583"/>
              <a:gd name="connsiteX65" fmla="*/ 2055303 w 3054623"/>
              <a:gd name="connsiteY65" fmla="*/ 33556 h 2298583"/>
              <a:gd name="connsiteX66" fmla="*/ 1879134 w 3054623"/>
              <a:gd name="connsiteY66" fmla="*/ 25167 h 2298583"/>
              <a:gd name="connsiteX67" fmla="*/ 1845578 w 3054623"/>
              <a:gd name="connsiteY67" fmla="*/ 16778 h 2298583"/>
              <a:gd name="connsiteX68" fmla="*/ 1820411 w 3054623"/>
              <a:gd name="connsiteY68" fmla="*/ 8389 h 2298583"/>
              <a:gd name="connsiteX69" fmla="*/ 1686187 w 3054623"/>
              <a:gd name="connsiteY69" fmla="*/ 0 h 2298583"/>
              <a:gd name="connsiteX70" fmla="*/ 989901 w 3054623"/>
              <a:gd name="connsiteY70" fmla="*/ 8389 h 2298583"/>
              <a:gd name="connsiteX71" fmla="*/ 947956 w 3054623"/>
              <a:gd name="connsiteY71" fmla="*/ 16778 h 2298583"/>
              <a:gd name="connsiteX72" fmla="*/ 780176 w 3054623"/>
              <a:gd name="connsiteY72" fmla="*/ 41945 h 2298583"/>
              <a:gd name="connsiteX73" fmla="*/ 687897 w 3054623"/>
              <a:gd name="connsiteY73" fmla="*/ 67112 h 2298583"/>
              <a:gd name="connsiteX74" fmla="*/ 654341 w 3054623"/>
              <a:gd name="connsiteY74" fmla="*/ 75501 h 2298583"/>
              <a:gd name="connsiteX75" fmla="*/ 629174 w 3054623"/>
              <a:gd name="connsiteY75" fmla="*/ 83890 h 2298583"/>
              <a:gd name="connsiteX76" fmla="*/ 528506 w 3054623"/>
              <a:gd name="connsiteY76" fmla="*/ 100668 h 2298583"/>
              <a:gd name="connsiteX0" fmla="*/ 528506 w 3055679"/>
              <a:gd name="connsiteY0" fmla="*/ 100668 h 2298583"/>
              <a:gd name="connsiteX1" fmla="*/ 226503 w 3055679"/>
              <a:gd name="connsiteY1" fmla="*/ 159391 h 2298583"/>
              <a:gd name="connsiteX2" fmla="*/ 117446 w 3055679"/>
              <a:gd name="connsiteY2" fmla="*/ 218114 h 2298583"/>
              <a:gd name="connsiteX3" fmla="*/ 50334 w 3055679"/>
              <a:gd name="connsiteY3" fmla="*/ 293615 h 2298583"/>
              <a:gd name="connsiteX4" fmla="*/ 23809 w 3055679"/>
              <a:gd name="connsiteY4" fmla="*/ 567484 h 2298583"/>
              <a:gd name="connsiteX5" fmla="*/ 25859 w 3055679"/>
              <a:gd name="connsiteY5" fmla="*/ 757921 h 2298583"/>
              <a:gd name="connsiteX6" fmla="*/ 25167 w 3055679"/>
              <a:gd name="connsiteY6" fmla="*/ 1040235 h 2298583"/>
              <a:gd name="connsiteX7" fmla="*/ 16778 w 3055679"/>
              <a:gd name="connsiteY7" fmla="*/ 1770077 h 2298583"/>
              <a:gd name="connsiteX8" fmla="*/ 8389 w 3055679"/>
              <a:gd name="connsiteY8" fmla="*/ 1812022 h 2298583"/>
              <a:gd name="connsiteX9" fmla="*/ 0 w 3055679"/>
              <a:gd name="connsiteY9" fmla="*/ 1862356 h 2298583"/>
              <a:gd name="connsiteX10" fmla="*/ 8389 w 3055679"/>
              <a:gd name="connsiteY10" fmla="*/ 1996580 h 2298583"/>
              <a:gd name="connsiteX11" fmla="*/ 16778 w 3055679"/>
              <a:gd name="connsiteY11" fmla="*/ 2030136 h 2298583"/>
              <a:gd name="connsiteX12" fmla="*/ 33556 w 3055679"/>
              <a:gd name="connsiteY12" fmla="*/ 2055303 h 2298583"/>
              <a:gd name="connsiteX13" fmla="*/ 134224 w 3055679"/>
              <a:gd name="connsiteY13" fmla="*/ 2122415 h 2298583"/>
              <a:gd name="connsiteX14" fmla="*/ 159391 w 3055679"/>
              <a:gd name="connsiteY14" fmla="*/ 2130804 h 2298583"/>
              <a:gd name="connsiteX15" fmla="*/ 302004 w 3055679"/>
              <a:gd name="connsiteY15" fmla="*/ 2147582 h 2298583"/>
              <a:gd name="connsiteX16" fmla="*/ 1057013 w 3055679"/>
              <a:gd name="connsiteY16" fmla="*/ 2155971 h 2298583"/>
              <a:gd name="connsiteX17" fmla="*/ 1124125 w 3055679"/>
              <a:gd name="connsiteY17" fmla="*/ 2164360 h 2298583"/>
              <a:gd name="connsiteX18" fmla="*/ 1149292 w 3055679"/>
              <a:gd name="connsiteY18" fmla="*/ 2172749 h 2298583"/>
              <a:gd name="connsiteX19" fmla="*/ 1384183 w 3055679"/>
              <a:gd name="connsiteY19" fmla="*/ 2181138 h 2298583"/>
              <a:gd name="connsiteX20" fmla="*/ 1468073 w 3055679"/>
              <a:gd name="connsiteY20" fmla="*/ 2197916 h 2298583"/>
              <a:gd name="connsiteX21" fmla="*/ 1493240 w 3055679"/>
              <a:gd name="connsiteY21" fmla="*/ 2206305 h 2298583"/>
              <a:gd name="connsiteX22" fmla="*/ 1568741 w 3055679"/>
              <a:gd name="connsiteY22" fmla="*/ 2223083 h 2298583"/>
              <a:gd name="connsiteX23" fmla="*/ 1619075 w 3055679"/>
              <a:gd name="connsiteY23" fmla="*/ 2239861 h 2298583"/>
              <a:gd name="connsiteX24" fmla="*/ 1686187 w 3055679"/>
              <a:gd name="connsiteY24" fmla="*/ 2256639 h 2298583"/>
              <a:gd name="connsiteX25" fmla="*/ 1753299 w 3055679"/>
              <a:gd name="connsiteY25" fmla="*/ 2273417 h 2298583"/>
              <a:gd name="connsiteX26" fmla="*/ 1879134 w 3055679"/>
              <a:gd name="connsiteY26" fmla="*/ 2290195 h 2298583"/>
              <a:gd name="connsiteX27" fmla="*/ 1929468 w 3055679"/>
              <a:gd name="connsiteY27" fmla="*/ 2298583 h 2298583"/>
              <a:gd name="connsiteX28" fmla="*/ 2449585 w 3055679"/>
              <a:gd name="connsiteY28" fmla="*/ 2290195 h 2298583"/>
              <a:gd name="connsiteX29" fmla="*/ 2474752 w 3055679"/>
              <a:gd name="connsiteY29" fmla="*/ 2273417 h 2298583"/>
              <a:gd name="connsiteX30" fmla="*/ 2533475 w 3055679"/>
              <a:gd name="connsiteY30" fmla="*/ 2256639 h 2298583"/>
              <a:gd name="connsiteX31" fmla="*/ 2575420 w 3055679"/>
              <a:gd name="connsiteY31" fmla="*/ 2231472 h 2298583"/>
              <a:gd name="connsiteX32" fmla="*/ 2600587 w 3055679"/>
              <a:gd name="connsiteY32" fmla="*/ 2223083 h 2298583"/>
              <a:gd name="connsiteX33" fmla="*/ 2634143 w 3055679"/>
              <a:gd name="connsiteY33" fmla="*/ 2197916 h 2298583"/>
              <a:gd name="connsiteX34" fmla="*/ 2684477 w 3055679"/>
              <a:gd name="connsiteY34" fmla="*/ 2164360 h 2298583"/>
              <a:gd name="connsiteX35" fmla="*/ 2718033 w 3055679"/>
              <a:gd name="connsiteY35" fmla="*/ 2139193 h 2298583"/>
              <a:gd name="connsiteX36" fmla="*/ 2751589 w 3055679"/>
              <a:gd name="connsiteY36" fmla="*/ 2122415 h 2298583"/>
              <a:gd name="connsiteX37" fmla="*/ 2768367 w 3055679"/>
              <a:gd name="connsiteY37" fmla="*/ 2097248 h 2298583"/>
              <a:gd name="connsiteX38" fmla="*/ 2818701 w 3055679"/>
              <a:gd name="connsiteY38" fmla="*/ 2055303 h 2298583"/>
              <a:gd name="connsiteX39" fmla="*/ 2860646 w 3055679"/>
              <a:gd name="connsiteY39" fmla="*/ 1988191 h 2298583"/>
              <a:gd name="connsiteX40" fmla="*/ 2885813 w 3055679"/>
              <a:gd name="connsiteY40" fmla="*/ 1963024 h 2298583"/>
              <a:gd name="connsiteX41" fmla="*/ 2902591 w 3055679"/>
              <a:gd name="connsiteY41" fmla="*/ 1937857 h 2298583"/>
              <a:gd name="connsiteX42" fmla="*/ 2961314 w 3055679"/>
              <a:gd name="connsiteY42" fmla="*/ 1853967 h 2298583"/>
              <a:gd name="connsiteX43" fmla="*/ 2986481 w 3055679"/>
              <a:gd name="connsiteY43" fmla="*/ 1795244 h 2298583"/>
              <a:gd name="connsiteX44" fmla="*/ 3011648 w 3055679"/>
              <a:gd name="connsiteY44" fmla="*/ 1728132 h 2298583"/>
              <a:gd name="connsiteX45" fmla="*/ 3028426 w 3055679"/>
              <a:gd name="connsiteY45" fmla="*/ 1543574 h 2298583"/>
              <a:gd name="connsiteX46" fmla="*/ 3036815 w 3055679"/>
              <a:gd name="connsiteY46" fmla="*/ 1510018 h 2298583"/>
              <a:gd name="connsiteX47" fmla="*/ 3045204 w 3055679"/>
              <a:gd name="connsiteY47" fmla="*/ 1459684 h 2298583"/>
              <a:gd name="connsiteX48" fmla="*/ 3053593 w 3055679"/>
              <a:gd name="connsiteY48" fmla="*/ 1275127 h 2298583"/>
              <a:gd name="connsiteX49" fmla="*/ 3003259 w 3055679"/>
              <a:gd name="connsiteY49" fmla="*/ 478172 h 2298583"/>
              <a:gd name="connsiteX50" fmla="*/ 2986481 w 3055679"/>
              <a:gd name="connsiteY50" fmla="*/ 427839 h 2298583"/>
              <a:gd name="connsiteX51" fmla="*/ 2961314 w 3055679"/>
              <a:gd name="connsiteY51" fmla="*/ 352338 h 2298583"/>
              <a:gd name="connsiteX52" fmla="*/ 2944536 w 3055679"/>
              <a:gd name="connsiteY52" fmla="*/ 327171 h 2298583"/>
              <a:gd name="connsiteX53" fmla="*/ 2927758 w 3055679"/>
              <a:gd name="connsiteY53" fmla="*/ 293615 h 2298583"/>
              <a:gd name="connsiteX54" fmla="*/ 2877424 w 3055679"/>
              <a:gd name="connsiteY54" fmla="*/ 243281 h 2298583"/>
              <a:gd name="connsiteX55" fmla="*/ 2818701 w 3055679"/>
              <a:gd name="connsiteY55" fmla="*/ 218114 h 2298583"/>
              <a:gd name="connsiteX56" fmla="*/ 2743200 w 3055679"/>
              <a:gd name="connsiteY56" fmla="*/ 192947 h 2298583"/>
              <a:gd name="connsiteX57" fmla="*/ 2650921 w 3055679"/>
              <a:gd name="connsiteY57" fmla="*/ 159391 h 2298583"/>
              <a:gd name="connsiteX58" fmla="*/ 2617365 w 3055679"/>
              <a:gd name="connsiteY58" fmla="*/ 142613 h 2298583"/>
              <a:gd name="connsiteX59" fmla="*/ 2541864 w 3055679"/>
              <a:gd name="connsiteY59" fmla="*/ 117446 h 2298583"/>
              <a:gd name="connsiteX60" fmla="*/ 2449585 w 3055679"/>
              <a:gd name="connsiteY60" fmla="*/ 100668 h 2298583"/>
              <a:gd name="connsiteX61" fmla="*/ 2416029 w 3055679"/>
              <a:gd name="connsiteY61" fmla="*/ 83890 h 2298583"/>
              <a:gd name="connsiteX62" fmla="*/ 2306972 w 3055679"/>
              <a:gd name="connsiteY62" fmla="*/ 67112 h 2298583"/>
              <a:gd name="connsiteX63" fmla="*/ 2248249 w 3055679"/>
              <a:gd name="connsiteY63" fmla="*/ 50334 h 2298583"/>
              <a:gd name="connsiteX64" fmla="*/ 2055303 w 3055679"/>
              <a:gd name="connsiteY64" fmla="*/ 33556 h 2298583"/>
              <a:gd name="connsiteX65" fmla="*/ 1879134 w 3055679"/>
              <a:gd name="connsiteY65" fmla="*/ 25167 h 2298583"/>
              <a:gd name="connsiteX66" fmla="*/ 1845578 w 3055679"/>
              <a:gd name="connsiteY66" fmla="*/ 16778 h 2298583"/>
              <a:gd name="connsiteX67" fmla="*/ 1820411 w 3055679"/>
              <a:gd name="connsiteY67" fmla="*/ 8389 h 2298583"/>
              <a:gd name="connsiteX68" fmla="*/ 1686187 w 3055679"/>
              <a:gd name="connsiteY68" fmla="*/ 0 h 2298583"/>
              <a:gd name="connsiteX69" fmla="*/ 989901 w 3055679"/>
              <a:gd name="connsiteY69" fmla="*/ 8389 h 2298583"/>
              <a:gd name="connsiteX70" fmla="*/ 947956 w 3055679"/>
              <a:gd name="connsiteY70" fmla="*/ 16778 h 2298583"/>
              <a:gd name="connsiteX71" fmla="*/ 780176 w 3055679"/>
              <a:gd name="connsiteY71" fmla="*/ 41945 h 2298583"/>
              <a:gd name="connsiteX72" fmla="*/ 687897 w 3055679"/>
              <a:gd name="connsiteY72" fmla="*/ 67112 h 2298583"/>
              <a:gd name="connsiteX73" fmla="*/ 654341 w 3055679"/>
              <a:gd name="connsiteY73" fmla="*/ 75501 h 2298583"/>
              <a:gd name="connsiteX74" fmla="*/ 629174 w 3055679"/>
              <a:gd name="connsiteY74" fmla="*/ 83890 h 2298583"/>
              <a:gd name="connsiteX75" fmla="*/ 528506 w 3055679"/>
              <a:gd name="connsiteY75" fmla="*/ 100668 h 2298583"/>
              <a:gd name="connsiteX0" fmla="*/ 528506 w 3056813"/>
              <a:gd name="connsiteY0" fmla="*/ 100668 h 2298583"/>
              <a:gd name="connsiteX1" fmla="*/ 226503 w 3056813"/>
              <a:gd name="connsiteY1" fmla="*/ 159391 h 2298583"/>
              <a:gd name="connsiteX2" fmla="*/ 117446 w 3056813"/>
              <a:gd name="connsiteY2" fmla="*/ 218114 h 2298583"/>
              <a:gd name="connsiteX3" fmla="*/ 50334 w 3056813"/>
              <a:gd name="connsiteY3" fmla="*/ 293615 h 2298583"/>
              <a:gd name="connsiteX4" fmla="*/ 23809 w 3056813"/>
              <a:gd name="connsiteY4" fmla="*/ 567484 h 2298583"/>
              <a:gd name="connsiteX5" fmla="*/ 25859 w 3056813"/>
              <a:gd name="connsiteY5" fmla="*/ 757921 h 2298583"/>
              <a:gd name="connsiteX6" fmla="*/ 25167 w 3056813"/>
              <a:gd name="connsiteY6" fmla="*/ 1040235 h 2298583"/>
              <a:gd name="connsiteX7" fmla="*/ 16778 w 3056813"/>
              <a:gd name="connsiteY7" fmla="*/ 1770077 h 2298583"/>
              <a:gd name="connsiteX8" fmla="*/ 8389 w 3056813"/>
              <a:gd name="connsiteY8" fmla="*/ 1812022 h 2298583"/>
              <a:gd name="connsiteX9" fmla="*/ 0 w 3056813"/>
              <a:gd name="connsiteY9" fmla="*/ 1862356 h 2298583"/>
              <a:gd name="connsiteX10" fmla="*/ 8389 w 3056813"/>
              <a:gd name="connsiteY10" fmla="*/ 1996580 h 2298583"/>
              <a:gd name="connsiteX11" fmla="*/ 16778 w 3056813"/>
              <a:gd name="connsiteY11" fmla="*/ 2030136 h 2298583"/>
              <a:gd name="connsiteX12" fmla="*/ 33556 w 3056813"/>
              <a:gd name="connsiteY12" fmla="*/ 2055303 h 2298583"/>
              <a:gd name="connsiteX13" fmla="*/ 134224 w 3056813"/>
              <a:gd name="connsiteY13" fmla="*/ 2122415 h 2298583"/>
              <a:gd name="connsiteX14" fmla="*/ 159391 w 3056813"/>
              <a:gd name="connsiteY14" fmla="*/ 2130804 h 2298583"/>
              <a:gd name="connsiteX15" fmla="*/ 302004 w 3056813"/>
              <a:gd name="connsiteY15" fmla="*/ 2147582 h 2298583"/>
              <a:gd name="connsiteX16" fmla="*/ 1057013 w 3056813"/>
              <a:gd name="connsiteY16" fmla="*/ 2155971 h 2298583"/>
              <a:gd name="connsiteX17" fmla="*/ 1124125 w 3056813"/>
              <a:gd name="connsiteY17" fmla="*/ 2164360 h 2298583"/>
              <a:gd name="connsiteX18" fmla="*/ 1149292 w 3056813"/>
              <a:gd name="connsiteY18" fmla="*/ 2172749 h 2298583"/>
              <a:gd name="connsiteX19" fmla="*/ 1384183 w 3056813"/>
              <a:gd name="connsiteY19" fmla="*/ 2181138 h 2298583"/>
              <a:gd name="connsiteX20" fmla="*/ 1468073 w 3056813"/>
              <a:gd name="connsiteY20" fmla="*/ 2197916 h 2298583"/>
              <a:gd name="connsiteX21" fmla="*/ 1493240 w 3056813"/>
              <a:gd name="connsiteY21" fmla="*/ 2206305 h 2298583"/>
              <a:gd name="connsiteX22" fmla="*/ 1568741 w 3056813"/>
              <a:gd name="connsiteY22" fmla="*/ 2223083 h 2298583"/>
              <a:gd name="connsiteX23" fmla="*/ 1619075 w 3056813"/>
              <a:gd name="connsiteY23" fmla="*/ 2239861 h 2298583"/>
              <a:gd name="connsiteX24" fmla="*/ 1686187 w 3056813"/>
              <a:gd name="connsiteY24" fmla="*/ 2256639 h 2298583"/>
              <a:gd name="connsiteX25" fmla="*/ 1753299 w 3056813"/>
              <a:gd name="connsiteY25" fmla="*/ 2273417 h 2298583"/>
              <a:gd name="connsiteX26" fmla="*/ 1879134 w 3056813"/>
              <a:gd name="connsiteY26" fmla="*/ 2290195 h 2298583"/>
              <a:gd name="connsiteX27" fmla="*/ 1929468 w 3056813"/>
              <a:gd name="connsiteY27" fmla="*/ 2298583 h 2298583"/>
              <a:gd name="connsiteX28" fmla="*/ 2449585 w 3056813"/>
              <a:gd name="connsiteY28" fmla="*/ 2290195 h 2298583"/>
              <a:gd name="connsiteX29" fmla="*/ 2474752 w 3056813"/>
              <a:gd name="connsiteY29" fmla="*/ 2273417 h 2298583"/>
              <a:gd name="connsiteX30" fmla="*/ 2533475 w 3056813"/>
              <a:gd name="connsiteY30" fmla="*/ 2256639 h 2298583"/>
              <a:gd name="connsiteX31" fmla="*/ 2575420 w 3056813"/>
              <a:gd name="connsiteY31" fmla="*/ 2231472 h 2298583"/>
              <a:gd name="connsiteX32" fmla="*/ 2600587 w 3056813"/>
              <a:gd name="connsiteY32" fmla="*/ 2223083 h 2298583"/>
              <a:gd name="connsiteX33" fmla="*/ 2634143 w 3056813"/>
              <a:gd name="connsiteY33" fmla="*/ 2197916 h 2298583"/>
              <a:gd name="connsiteX34" fmla="*/ 2684477 w 3056813"/>
              <a:gd name="connsiteY34" fmla="*/ 2164360 h 2298583"/>
              <a:gd name="connsiteX35" fmla="*/ 2718033 w 3056813"/>
              <a:gd name="connsiteY35" fmla="*/ 2139193 h 2298583"/>
              <a:gd name="connsiteX36" fmla="*/ 2751589 w 3056813"/>
              <a:gd name="connsiteY36" fmla="*/ 2122415 h 2298583"/>
              <a:gd name="connsiteX37" fmla="*/ 2768367 w 3056813"/>
              <a:gd name="connsiteY37" fmla="*/ 2097248 h 2298583"/>
              <a:gd name="connsiteX38" fmla="*/ 2818701 w 3056813"/>
              <a:gd name="connsiteY38" fmla="*/ 2055303 h 2298583"/>
              <a:gd name="connsiteX39" fmla="*/ 2860646 w 3056813"/>
              <a:gd name="connsiteY39" fmla="*/ 1988191 h 2298583"/>
              <a:gd name="connsiteX40" fmla="*/ 2885813 w 3056813"/>
              <a:gd name="connsiteY40" fmla="*/ 1963024 h 2298583"/>
              <a:gd name="connsiteX41" fmla="*/ 2902591 w 3056813"/>
              <a:gd name="connsiteY41" fmla="*/ 1937857 h 2298583"/>
              <a:gd name="connsiteX42" fmla="*/ 2961314 w 3056813"/>
              <a:gd name="connsiteY42" fmla="*/ 1853967 h 2298583"/>
              <a:gd name="connsiteX43" fmla="*/ 2986481 w 3056813"/>
              <a:gd name="connsiteY43" fmla="*/ 1795244 h 2298583"/>
              <a:gd name="connsiteX44" fmla="*/ 3011648 w 3056813"/>
              <a:gd name="connsiteY44" fmla="*/ 1728132 h 2298583"/>
              <a:gd name="connsiteX45" fmla="*/ 3028426 w 3056813"/>
              <a:gd name="connsiteY45" fmla="*/ 1543574 h 2298583"/>
              <a:gd name="connsiteX46" fmla="*/ 3036815 w 3056813"/>
              <a:gd name="connsiteY46" fmla="*/ 1510018 h 2298583"/>
              <a:gd name="connsiteX47" fmla="*/ 3045204 w 3056813"/>
              <a:gd name="connsiteY47" fmla="*/ 1459684 h 2298583"/>
              <a:gd name="connsiteX48" fmla="*/ 3053593 w 3056813"/>
              <a:gd name="connsiteY48" fmla="*/ 1275127 h 2298583"/>
              <a:gd name="connsiteX49" fmla="*/ 2986481 w 3056813"/>
              <a:gd name="connsiteY49" fmla="*/ 427839 h 2298583"/>
              <a:gd name="connsiteX50" fmla="*/ 2961314 w 3056813"/>
              <a:gd name="connsiteY50" fmla="*/ 352338 h 2298583"/>
              <a:gd name="connsiteX51" fmla="*/ 2944536 w 3056813"/>
              <a:gd name="connsiteY51" fmla="*/ 327171 h 2298583"/>
              <a:gd name="connsiteX52" fmla="*/ 2927758 w 3056813"/>
              <a:gd name="connsiteY52" fmla="*/ 293615 h 2298583"/>
              <a:gd name="connsiteX53" fmla="*/ 2877424 w 3056813"/>
              <a:gd name="connsiteY53" fmla="*/ 243281 h 2298583"/>
              <a:gd name="connsiteX54" fmla="*/ 2818701 w 3056813"/>
              <a:gd name="connsiteY54" fmla="*/ 218114 h 2298583"/>
              <a:gd name="connsiteX55" fmla="*/ 2743200 w 3056813"/>
              <a:gd name="connsiteY55" fmla="*/ 192947 h 2298583"/>
              <a:gd name="connsiteX56" fmla="*/ 2650921 w 3056813"/>
              <a:gd name="connsiteY56" fmla="*/ 159391 h 2298583"/>
              <a:gd name="connsiteX57" fmla="*/ 2617365 w 3056813"/>
              <a:gd name="connsiteY57" fmla="*/ 142613 h 2298583"/>
              <a:gd name="connsiteX58" fmla="*/ 2541864 w 3056813"/>
              <a:gd name="connsiteY58" fmla="*/ 117446 h 2298583"/>
              <a:gd name="connsiteX59" fmla="*/ 2449585 w 3056813"/>
              <a:gd name="connsiteY59" fmla="*/ 100668 h 2298583"/>
              <a:gd name="connsiteX60" fmla="*/ 2416029 w 3056813"/>
              <a:gd name="connsiteY60" fmla="*/ 83890 h 2298583"/>
              <a:gd name="connsiteX61" fmla="*/ 2306972 w 3056813"/>
              <a:gd name="connsiteY61" fmla="*/ 67112 h 2298583"/>
              <a:gd name="connsiteX62" fmla="*/ 2248249 w 3056813"/>
              <a:gd name="connsiteY62" fmla="*/ 50334 h 2298583"/>
              <a:gd name="connsiteX63" fmla="*/ 2055303 w 3056813"/>
              <a:gd name="connsiteY63" fmla="*/ 33556 h 2298583"/>
              <a:gd name="connsiteX64" fmla="*/ 1879134 w 3056813"/>
              <a:gd name="connsiteY64" fmla="*/ 25167 h 2298583"/>
              <a:gd name="connsiteX65" fmla="*/ 1845578 w 3056813"/>
              <a:gd name="connsiteY65" fmla="*/ 16778 h 2298583"/>
              <a:gd name="connsiteX66" fmla="*/ 1820411 w 3056813"/>
              <a:gd name="connsiteY66" fmla="*/ 8389 h 2298583"/>
              <a:gd name="connsiteX67" fmla="*/ 1686187 w 3056813"/>
              <a:gd name="connsiteY67" fmla="*/ 0 h 2298583"/>
              <a:gd name="connsiteX68" fmla="*/ 989901 w 3056813"/>
              <a:gd name="connsiteY68" fmla="*/ 8389 h 2298583"/>
              <a:gd name="connsiteX69" fmla="*/ 947956 w 3056813"/>
              <a:gd name="connsiteY69" fmla="*/ 16778 h 2298583"/>
              <a:gd name="connsiteX70" fmla="*/ 780176 w 3056813"/>
              <a:gd name="connsiteY70" fmla="*/ 41945 h 2298583"/>
              <a:gd name="connsiteX71" fmla="*/ 687897 w 3056813"/>
              <a:gd name="connsiteY71" fmla="*/ 67112 h 2298583"/>
              <a:gd name="connsiteX72" fmla="*/ 654341 w 3056813"/>
              <a:gd name="connsiteY72" fmla="*/ 75501 h 2298583"/>
              <a:gd name="connsiteX73" fmla="*/ 629174 w 3056813"/>
              <a:gd name="connsiteY73" fmla="*/ 83890 h 2298583"/>
              <a:gd name="connsiteX74" fmla="*/ 528506 w 3056813"/>
              <a:gd name="connsiteY74" fmla="*/ 100668 h 2298583"/>
              <a:gd name="connsiteX0" fmla="*/ 528506 w 3056813"/>
              <a:gd name="connsiteY0" fmla="*/ 100668 h 2298583"/>
              <a:gd name="connsiteX1" fmla="*/ 226503 w 3056813"/>
              <a:gd name="connsiteY1" fmla="*/ 159391 h 2298583"/>
              <a:gd name="connsiteX2" fmla="*/ 117446 w 3056813"/>
              <a:gd name="connsiteY2" fmla="*/ 218114 h 2298583"/>
              <a:gd name="connsiteX3" fmla="*/ 50334 w 3056813"/>
              <a:gd name="connsiteY3" fmla="*/ 293615 h 2298583"/>
              <a:gd name="connsiteX4" fmla="*/ 23809 w 3056813"/>
              <a:gd name="connsiteY4" fmla="*/ 567484 h 2298583"/>
              <a:gd name="connsiteX5" fmla="*/ 25859 w 3056813"/>
              <a:gd name="connsiteY5" fmla="*/ 757921 h 2298583"/>
              <a:gd name="connsiteX6" fmla="*/ 25167 w 3056813"/>
              <a:gd name="connsiteY6" fmla="*/ 1040235 h 2298583"/>
              <a:gd name="connsiteX7" fmla="*/ 16778 w 3056813"/>
              <a:gd name="connsiteY7" fmla="*/ 1770077 h 2298583"/>
              <a:gd name="connsiteX8" fmla="*/ 8389 w 3056813"/>
              <a:gd name="connsiteY8" fmla="*/ 1812022 h 2298583"/>
              <a:gd name="connsiteX9" fmla="*/ 0 w 3056813"/>
              <a:gd name="connsiteY9" fmla="*/ 1862356 h 2298583"/>
              <a:gd name="connsiteX10" fmla="*/ 8389 w 3056813"/>
              <a:gd name="connsiteY10" fmla="*/ 1996580 h 2298583"/>
              <a:gd name="connsiteX11" fmla="*/ 16778 w 3056813"/>
              <a:gd name="connsiteY11" fmla="*/ 2030136 h 2298583"/>
              <a:gd name="connsiteX12" fmla="*/ 33556 w 3056813"/>
              <a:gd name="connsiteY12" fmla="*/ 2055303 h 2298583"/>
              <a:gd name="connsiteX13" fmla="*/ 134224 w 3056813"/>
              <a:gd name="connsiteY13" fmla="*/ 2122415 h 2298583"/>
              <a:gd name="connsiteX14" fmla="*/ 159391 w 3056813"/>
              <a:gd name="connsiteY14" fmla="*/ 2130804 h 2298583"/>
              <a:gd name="connsiteX15" fmla="*/ 302004 w 3056813"/>
              <a:gd name="connsiteY15" fmla="*/ 2147582 h 2298583"/>
              <a:gd name="connsiteX16" fmla="*/ 1057013 w 3056813"/>
              <a:gd name="connsiteY16" fmla="*/ 2155971 h 2298583"/>
              <a:gd name="connsiteX17" fmla="*/ 1124125 w 3056813"/>
              <a:gd name="connsiteY17" fmla="*/ 2164360 h 2298583"/>
              <a:gd name="connsiteX18" fmla="*/ 1149292 w 3056813"/>
              <a:gd name="connsiteY18" fmla="*/ 2172749 h 2298583"/>
              <a:gd name="connsiteX19" fmla="*/ 1384183 w 3056813"/>
              <a:gd name="connsiteY19" fmla="*/ 2181138 h 2298583"/>
              <a:gd name="connsiteX20" fmla="*/ 1468073 w 3056813"/>
              <a:gd name="connsiteY20" fmla="*/ 2197916 h 2298583"/>
              <a:gd name="connsiteX21" fmla="*/ 1493240 w 3056813"/>
              <a:gd name="connsiteY21" fmla="*/ 2206305 h 2298583"/>
              <a:gd name="connsiteX22" fmla="*/ 1568741 w 3056813"/>
              <a:gd name="connsiteY22" fmla="*/ 2223083 h 2298583"/>
              <a:gd name="connsiteX23" fmla="*/ 1619075 w 3056813"/>
              <a:gd name="connsiteY23" fmla="*/ 2239861 h 2298583"/>
              <a:gd name="connsiteX24" fmla="*/ 1686187 w 3056813"/>
              <a:gd name="connsiteY24" fmla="*/ 2256639 h 2298583"/>
              <a:gd name="connsiteX25" fmla="*/ 1753299 w 3056813"/>
              <a:gd name="connsiteY25" fmla="*/ 2273417 h 2298583"/>
              <a:gd name="connsiteX26" fmla="*/ 1879134 w 3056813"/>
              <a:gd name="connsiteY26" fmla="*/ 2290195 h 2298583"/>
              <a:gd name="connsiteX27" fmla="*/ 1929468 w 3056813"/>
              <a:gd name="connsiteY27" fmla="*/ 2298583 h 2298583"/>
              <a:gd name="connsiteX28" fmla="*/ 2449585 w 3056813"/>
              <a:gd name="connsiteY28" fmla="*/ 2290195 h 2298583"/>
              <a:gd name="connsiteX29" fmla="*/ 2474752 w 3056813"/>
              <a:gd name="connsiteY29" fmla="*/ 2273417 h 2298583"/>
              <a:gd name="connsiteX30" fmla="*/ 2533475 w 3056813"/>
              <a:gd name="connsiteY30" fmla="*/ 2256639 h 2298583"/>
              <a:gd name="connsiteX31" fmla="*/ 2575420 w 3056813"/>
              <a:gd name="connsiteY31" fmla="*/ 2231472 h 2298583"/>
              <a:gd name="connsiteX32" fmla="*/ 2600587 w 3056813"/>
              <a:gd name="connsiteY32" fmla="*/ 2223083 h 2298583"/>
              <a:gd name="connsiteX33" fmla="*/ 2634143 w 3056813"/>
              <a:gd name="connsiteY33" fmla="*/ 2197916 h 2298583"/>
              <a:gd name="connsiteX34" fmla="*/ 2684477 w 3056813"/>
              <a:gd name="connsiteY34" fmla="*/ 2164360 h 2298583"/>
              <a:gd name="connsiteX35" fmla="*/ 2718033 w 3056813"/>
              <a:gd name="connsiteY35" fmla="*/ 2139193 h 2298583"/>
              <a:gd name="connsiteX36" fmla="*/ 2751589 w 3056813"/>
              <a:gd name="connsiteY36" fmla="*/ 2122415 h 2298583"/>
              <a:gd name="connsiteX37" fmla="*/ 2768367 w 3056813"/>
              <a:gd name="connsiteY37" fmla="*/ 2097248 h 2298583"/>
              <a:gd name="connsiteX38" fmla="*/ 2818701 w 3056813"/>
              <a:gd name="connsiteY38" fmla="*/ 2055303 h 2298583"/>
              <a:gd name="connsiteX39" fmla="*/ 2860646 w 3056813"/>
              <a:gd name="connsiteY39" fmla="*/ 1988191 h 2298583"/>
              <a:gd name="connsiteX40" fmla="*/ 2885813 w 3056813"/>
              <a:gd name="connsiteY40" fmla="*/ 1963024 h 2298583"/>
              <a:gd name="connsiteX41" fmla="*/ 2902591 w 3056813"/>
              <a:gd name="connsiteY41" fmla="*/ 1937857 h 2298583"/>
              <a:gd name="connsiteX42" fmla="*/ 2961314 w 3056813"/>
              <a:gd name="connsiteY42" fmla="*/ 1853967 h 2298583"/>
              <a:gd name="connsiteX43" fmla="*/ 2986481 w 3056813"/>
              <a:gd name="connsiteY43" fmla="*/ 1795244 h 2298583"/>
              <a:gd name="connsiteX44" fmla="*/ 3011648 w 3056813"/>
              <a:gd name="connsiteY44" fmla="*/ 1728132 h 2298583"/>
              <a:gd name="connsiteX45" fmla="*/ 3028426 w 3056813"/>
              <a:gd name="connsiteY45" fmla="*/ 1543574 h 2298583"/>
              <a:gd name="connsiteX46" fmla="*/ 3036815 w 3056813"/>
              <a:gd name="connsiteY46" fmla="*/ 1510018 h 2298583"/>
              <a:gd name="connsiteX47" fmla="*/ 3045204 w 3056813"/>
              <a:gd name="connsiteY47" fmla="*/ 1459684 h 2298583"/>
              <a:gd name="connsiteX48" fmla="*/ 3053593 w 3056813"/>
              <a:gd name="connsiteY48" fmla="*/ 1275127 h 2298583"/>
              <a:gd name="connsiteX49" fmla="*/ 2986481 w 3056813"/>
              <a:gd name="connsiteY49" fmla="*/ 427839 h 2298583"/>
              <a:gd name="connsiteX50" fmla="*/ 2944536 w 3056813"/>
              <a:gd name="connsiteY50" fmla="*/ 327171 h 2298583"/>
              <a:gd name="connsiteX51" fmla="*/ 2927758 w 3056813"/>
              <a:gd name="connsiteY51" fmla="*/ 293615 h 2298583"/>
              <a:gd name="connsiteX52" fmla="*/ 2877424 w 3056813"/>
              <a:gd name="connsiteY52" fmla="*/ 243281 h 2298583"/>
              <a:gd name="connsiteX53" fmla="*/ 2818701 w 3056813"/>
              <a:gd name="connsiteY53" fmla="*/ 218114 h 2298583"/>
              <a:gd name="connsiteX54" fmla="*/ 2743200 w 3056813"/>
              <a:gd name="connsiteY54" fmla="*/ 192947 h 2298583"/>
              <a:gd name="connsiteX55" fmla="*/ 2650921 w 3056813"/>
              <a:gd name="connsiteY55" fmla="*/ 159391 h 2298583"/>
              <a:gd name="connsiteX56" fmla="*/ 2617365 w 3056813"/>
              <a:gd name="connsiteY56" fmla="*/ 142613 h 2298583"/>
              <a:gd name="connsiteX57" fmla="*/ 2541864 w 3056813"/>
              <a:gd name="connsiteY57" fmla="*/ 117446 h 2298583"/>
              <a:gd name="connsiteX58" fmla="*/ 2449585 w 3056813"/>
              <a:gd name="connsiteY58" fmla="*/ 100668 h 2298583"/>
              <a:gd name="connsiteX59" fmla="*/ 2416029 w 3056813"/>
              <a:gd name="connsiteY59" fmla="*/ 83890 h 2298583"/>
              <a:gd name="connsiteX60" fmla="*/ 2306972 w 3056813"/>
              <a:gd name="connsiteY60" fmla="*/ 67112 h 2298583"/>
              <a:gd name="connsiteX61" fmla="*/ 2248249 w 3056813"/>
              <a:gd name="connsiteY61" fmla="*/ 50334 h 2298583"/>
              <a:gd name="connsiteX62" fmla="*/ 2055303 w 3056813"/>
              <a:gd name="connsiteY62" fmla="*/ 33556 h 2298583"/>
              <a:gd name="connsiteX63" fmla="*/ 1879134 w 3056813"/>
              <a:gd name="connsiteY63" fmla="*/ 25167 h 2298583"/>
              <a:gd name="connsiteX64" fmla="*/ 1845578 w 3056813"/>
              <a:gd name="connsiteY64" fmla="*/ 16778 h 2298583"/>
              <a:gd name="connsiteX65" fmla="*/ 1820411 w 3056813"/>
              <a:gd name="connsiteY65" fmla="*/ 8389 h 2298583"/>
              <a:gd name="connsiteX66" fmla="*/ 1686187 w 3056813"/>
              <a:gd name="connsiteY66" fmla="*/ 0 h 2298583"/>
              <a:gd name="connsiteX67" fmla="*/ 989901 w 3056813"/>
              <a:gd name="connsiteY67" fmla="*/ 8389 h 2298583"/>
              <a:gd name="connsiteX68" fmla="*/ 947956 w 3056813"/>
              <a:gd name="connsiteY68" fmla="*/ 16778 h 2298583"/>
              <a:gd name="connsiteX69" fmla="*/ 780176 w 3056813"/>
              <a:gd name="connsiteY69" fmla="*/ 41945 h 2298583"/>
              <a:gd name="connsiteX70" fmla="*/ 687897 w 3056813"/>
              <a:gd name="connsiteY70" fmla="*/ 67112 h 2298583"/>
              <a:gd name="connsiteX71" fmla="*/ 654341 w 3056813"/>
              <a:gd name="connsiteY71" fmla="*/ 75501 h 2298583"/>
              <a:gd name="connsiteX72" fmla="*/ 629174 w 3056813"/>
              <a:gd name="connsiteY72" fmla="*/ 83890 h 2298583"/>
              <a:gd name="connsiteX73" fmla="*/ 528506 w 3056813"/>
              <a:gd name="connsiteY73" fmla="*/ 100668 h 2298583"/>
              <a:gd name="connsiteX0" fmla="*/ 528506 w 3056813"/>
              <a:gd name="connsiteY0" fmla="*/ 100668 h 2298583"/>
              <a:gd name="connsiteX1" fmla="*/ 226503 w 3056813"/>
              <a:gd name="connsiteY1" fmla="*/ 159391 h 2298583"/>
              <a:gd name="connsiteX2" fmla="*/ 117446 w 3056813"/>
              <a:gd name="connsiteY2" fmla="*/ 218114 h 2298583"/>
              <a:gd name="connsiteX3" fmla="*/ 50334 w 3056813"/>
              <a:gd name="connsiteY3" fmla="*/ 293615 h 2298583"/>
              <a:gd name="connsiteX4" fmla="*/ 23809 w 3056813"/>
              <a:gd name="connsiteY4" fmla="*/ 567484 h 2298583"/>
              <a:gd name="connsiteX5" fmla="*/ 25859 w 3056813"/>
              <a:gd name="connsiteY5" fmla="*/ 757921 h 2298583"/>
              <a:gd name="connsiteX6" fmla="*/ 25167 w 3056813"/>
              <a:gd name="connsiteY6" fmla="*/ 1040235 h 2298583"/>
              <a:gd name="connsiteX7" fmla="*/ 16778 w 3056813"/>
              <a:gd name="connsiteY7" fmla="*/ 1770077 h 2298583"/>
              <a:gd name="connsiteX8" fmla="*/ 8389 w 3056813"/>
              <a:gd name="connsiteY8" fmla="*/ 1812022 h 2298583"/>
              <a:gd name="connsiteX9" fmla="*/ 0 w 3056813"/>
              <a:gd name="connsiteY9" fmla="*/ 1862356 h 2298583"/>
              <a:gd name="connsiteX10" fmla="*/ 8389 w 3056813"/>
              <a:gd name="connsiteY10" fmla="*/ 1996580 h 2298583"/>
              <a:gd name="connsiteX11" fmla="*/ 16778 w 3056813"/>
              <a:gd name="connsiteY11" fmla="*/ 2030136 h 2298583"/>
              <a:gd name="connsiteX12" fmla="*/ 33556 w 3056813"/>
              <a:gd name="connsiteY12" fmla="*/ 2055303 h 2298583"/>
              <a:gd name="connsiteX13" fmla="*/ 134224 w 3056813"/>
              <a:gd name="connsiteY13" fmla="*/ 2122415 h 2298583"/>
              <a:gd name="connsiteX14" fmla="*/ 159391 w 3056813"/>
              <a:gd name="connsiteY14" fmla="*/ 2130804 h 2298583"/>
              <a:gd name="connsiteX15" fmla="*/ 302004 w 3056813"/>
              <a:gd name="connsiteY15" fmla="*/ 2147582 h 2298583"/>
              <a:gd name="connsiteX16" fmla="*/ 1057013 w 3056813"/>
              <a:gd name="connsiteY16" fmla="*/ 2155971 h 2298583"/>
              <a:gd name="connsiteX17" fmla="*/ 1124125 w 3056813"/>
              <a:gd name="connsiteY17" fmla="*/ 2164360 h 2298583"/>
              <a:gd name="connsiteX18" fmla="*/ 1149292 w 3056813"/>
              <a:gd name="connsiteY18" fmla="*/ 2172749 h 2298583"/>
              <a:gd name="connsiteX19" fmla="*/ 1384183 w 3056813"/>
              <a:gd name="connsiteY19" fmla="*/ 2181138 h 2298583"/>
              <a:gd name="connsiteX20" fmla="*/ 1468073 w 3056813"/>
              <a:gd name="connsiteY20" fmla="*/ 2197916 h 2298583"/>
              <a:gd name="connsiteX21" fmla="*/ 1493240 w 3056813"/>
              <a:gd name="connsiteY21" fmla="*/ 2206305 h 2298583"/>
              <a:gd name="connsiteX22" fmla="*/ 1568741 w 3056813"/>
              <a:gd name="connsiteY22" fmla="*/ 2223083 h 2298583"/>
              <a:gd name="connsiteX23" fmla="*/ 1619075 w 3056813"/>
              <a:gd name="connsiteY23" fmla="*/ 2239861 h 2298583"/>
              <a:gd name="connsiteX24" fmla="*/ 1686187 w 3056813"/>
              <a:gd name="connsiteY24" fmla="*/ 2256639 h 2298583"/>
              <a:gd name="connsiteX25" fmla="*/ 1753299 w 3056813"/>
              <a:gd name="connsiteY25" fmla="*/ 2273417 h 2298583"/>
              <a:gd name="connsiteX26" fmla="*/ 1879134 w 3056813"/>
              <a:gd name="connsiteY26" fmla="*/ 2290195 h 2298583"/>
              <a:gd name="connsiteX27" fmla="*/ 1929468 w 3056813"/>
              <a:gd name="connsiteY27" fmla="*/ 2298583 h 2298583"/>
              <a:gd name="connsiteX28" fmla="*/ 2449585 w 3056813"/>
              <a:gd name="connsiteY28" fmla="*/ 2290195 h 2298583"/>
              <a:gd name="connsiteX29" fmla="*/ 2474752 w 3056813"/>
              <a:gd name="connsiteY29" fmla="*/ 2273417 h 2298583"/>
              <a:gd name="connsiteX30" fmla="*/ 2533475 w 3056813"/>
              <a:gd name="connsiteY30" fmla="*/ 2256639 h 2298583"/>
              <a:gd name="connsiteX31" fmla="*/ 2575420 w 3056813"/>
              <a:gd name="connsiteY31" fmla="*/ 2231472 h 2298583"/>
              <a:gd name="connsiteX32" fmla="*/ 2600587 w 3056813"/>
              <a:gd name="connsiteY32" fmla="*/ 2223083 h 2298583"/>
              <a:gd name="connsiteX33" fmla="*/ 2634143 w 3056813"/>
              <a:gd name="connsiteY33" fmla="*/ 2197916 h 2298583"/>
              <a:gd name="connsiteX34" fmla="*/ 2684477 w 3056813"/>
              <a:gd name="connsiteY34" fmla="*/ 2164360 h 2298583"/>
              <a:gd name="connsiteX35" fmla="*/ 2718033 w 3056813"/>
              <a:gd name="connsiteY35" fmla="*/ 2139193 h 2298583"/>
              <a:gd name="connsiteX36" fmla="*/ 2751589 w 3056813"/>
              <a:gd name="connsiteY36" fmla="*/ 2122415 h 2298583"/>
              <a:gd name="connsiteX37" fmla="*/ 2768367 w 3056813"/>
              <a:gd name="connsiteY37" fmla="*/ 2097248 h 2298583"/>
              <a:gd name="connsiteX38" fmla="*/ 2818701 w 3056813"/>
              <a:gd name="connsiteY38" fmla="*/ 2055303 h 2298583"/>
              <a:gd name="connsiteX39" fmla="*/ 2860646 w 3056813"/>
              <a:gd name="connsiteY39" fmla="*/ 1988191 h 2298583"/>
              <a:gd name="connsiteX40" fmla="*/ 2885813 w 3056813"/>
              <a:gd name="connsiteY40" fmla="*/ 1963024 h 2298583"/>
              <a:gd name="connsiteX41" fmla="*/ 2902591 w 3056813"/>
              <a:gd name="connsiteY41" fmla="*/ 1937857 h 2298583"/>
              <a:gd name="connsiteX42" fmla="*/ 2961314 w 3056813"/>
              <a:gd name="connsiteY42" fmla="*/ 1853967 h 2298583"/>
              <a:gd name="connsiteX43" fmla="*/ 2986481 w 3056813"/>
              <a:gd name="connsiteY43" fmla="*/ 1795244 h 2298583"/>
              <a:gd name="connsiteX44" fmla="*/ 3011648 w 3056813"/>
              <a:gd name="connsiteY44" fmla="*/ 1728132 h 2298583"/>
              <a:gd name="connsiteX45" fmla="*/ 3028426 w 3056813"/>
              <a:gd name="connsiteY45" fmla="*/ 1543574 h 2298583"/>
              <a:gd name="connsiteX46" fmla="*/ 3036815 w 3056813"/>
              <a:gd name="connsiteY46" fmla="*/ 1510018 h 2298583"/>
              <a:gd name="connsiteX47" fmla="*/ 3045204 w 3056813"/>
              <a:gd name="connsiteY47" fmla="*/ 1459684 h 2298583"/>
              <a:gd name="connsiteX48" fmla="*/ 3053593 w 3056813"/>
              <a:gd name="connsiteY48" fmla="*/ 1275127 h 2298583"/>
              <a:gd name="connsiteX49" fmla="*/ 2986481 w 3056813"/>
              <a:gd name="connsiteY49" fmla="*/ 427839 h 2298583"/>
              <a:gd name="connsiteX50" fmla="*/ 2927758 w 3056813"/>
              <a:gd name="connsiteY50" fmla="*/ 293615 h 2298583"/>
              <a:gd name="connsiteX51" fmla="*/ 2877424 w 3056813"/>
              <a:gd name="connsiteY51" fmla="*/ 243281 h 2298583"/>
              <a:gd name="connsiteX52" fmla="*/ 2818701 w 3056813"/>
              <a:gd name="connsiteY52" fmla="*/ 218114 h 2298583"/>
              <a:gd name="connsiteX53" fmla="*/ 2743200 w 3056813"/>
              <a:gd name="connsiteY53" fmla="*/ 192947 h 2298583"/>
              <a:gd name="connsiteX54" fmla="*/ 2650921 w 3056813"/>
              <a:gd name="connsiteY54" fmla="*/ 159391 h 2298583"/>
              <a:gd name="connsiteX55" fmla="*/ 2617365 w 3056813"/>
              <a:gd name="connsiteY55" fmla="*/ 142613 h 2298583"/>
              <a:gd name="connsiteX56" fmla="*/ 2541864 w 3056813"/>
              <a:gd name="connsiteY56" fmla="*/ 117446 h 2298583"/>
              <a:gd name="connsiteX57" fmla="*/ 2449585 w 3056813"/>
              <a:gd name="connsiteY57" fmla="*/ 100668 h 2298583"/>
              <a:gd name="connsiteX58" fmla="*/ 2416029 w 3056813"/>
              <a:gd name="connsiteY58" fmla="*/ 83890 h 2298583"/>
              <a:gd name="connsiteX59" fmla="*/ 2306972 w 3056813"/>
              <a:gd name="connsiteY59" fmla="*/ 67112 h 2298583"/>
              <a:gd name="connsiteX60" fmla="*/ 2248249 w 3056813"/>
              <a:gd name="connsiteY60" fmla="*/ 50334 h 2298583"/>
              <a:gd name="connsiteX61" fmla="*/ 2055303 w 3056813"/>
              <a:gd name="connsiteY61" fmla="*/ 33556 h 2298583"/>
              <a:gd name="connsiteX62" fmla="*/ 1879134 w 3056813"/>
              <a:gd name="connsiteY62" fmla="*/ 25167 h 2298583"/>
              <a:gd name="connsiteX63" fmla="*/ 1845578 w 3056813"/>
              <a:gd name="connsiteY63" fmla="*/ 16778 h 2298583"/>
              <a:gd name="connsiteX64" fmla="*/ 1820411 w 3056813"/>
              <a:gd name="connsiteY64" fmla="*/ 8389 h 2298583"/>
              <a:gd name="connsiteX65" fmla="*/ 1686187 w 3056813"/>
              <a:gd name="connsiteY65" fmla="*/ 0 h 2298583"/>
              <a:gd name="connsiteX66" fmla="*/ 989901 w 3056813"/>
              <a:gd name="connsiteY66" fmla="*/ 8389 h 2298583"/>
              <a:gd name="connsiteX67" fmla="*/ 947956 w 3056813"/>
              <a:gd name="connsiteY67" fmla="*/ 16778 h 2298583"/>
              <a:gd name="connsiteX68" fmla="*/ 780176 w 3056813"/>
              <a:gd name="connsiteY68" fmla="*/ 41945 h 2298583"/>
              <a:gd name="connsiteX69" fmla="*/ 687897 w 3056813"/>
              <a:gd name="connsiteY69" fmla="*/ 67112 h 2298583"/>
              <a:gd name="connsiteX70" fmla="*/ 654341 w 3056813"/>
              <a:gd name="connsiteY70" fmla="*/ 75501 h 2298583"/>
              <a:gd name="connsiteX71" fmla="*/ 629174 w 3056813"/>
              <a:gd name="connsiteY71" fmla="*/ 83890 h 2298583"/>
              <a:gd name="connsiteX72" fmla="*/ 528506 w 3056813"/>
              <a:gd name="connsiteY72" fmla="*/ 100668 h 2298583"/>
              <a:gd name="connsiteX0" fmla="*/ 528506 w 3056813"/>
              <a:gd name="connsiteY0" fmla="*/ 100668 h 2298583"/>
              <a:gd name="connsiteX1" fmla="*/ 226503 w 3056813"/>
              <a:gd name="connsiteY1" fmla="*/ 159391 h 2298583"/>
              <a:gd name="connsiteX2" fmla="*/ 117446 w 3056813"/>
              <a:gd name="connsiteY2" fmla="*/ 218114 h 2298583"/>
              <a:gd name="connsiteX3" fmla="*/ 50334 w 3056813"/>
              <a:gd name="connsiteY3" fmla="*/ 293615 h 2298583"/>
              <a:gd name="connsiteX4" fmla="*/ 23809 w 3056813"/>
              <a:gd name="connsiteY4" fmla="*/ 567484 h 2298583"/>
              <a:gd name="connsiteX5" fmla="*/ 25859 w 3056813"/>
              <a:gd name="connsiteY5" fmla="*/ 757921 h 2298583"/>
              <a:gd name="connsiteX6" fmla="*/ 25167 w 3056813"/>
              <a:gd name="connsiteY6" fmla="*/ 1040235 h 2298583"/>
              <a:gd name="connsiteX7" fmla="*/ 16778 w 3056813"/>
              <a:gd name="connsiteY7" fmla="*/ 1770077 h 2298583"/>
              <a:gd name="connsiteX8" fmla="*/ 8389 w 3056813"/>
              <a:gd name="connsiteY8" fmla="*/ 1812022 h 2298583"/>
              <a:gd name="connsiteX9" fmla="*/ 0 w 3056813"/>
              <a:gd name="connsiteY9" fmla="*/ 1862356 h 2298583"/>
              <a:gd name="connsiteX10" fmla="*/ 8389 w 3056813"/>
              <a:gd name="connsiteY10" fmla="*/ 1996580 h 2298583"/>
              <a:gd name="connsiteX11" fmla="*/ 16778 w 3056813"/>
              <a:gd name="connsiteY11" fmla="*/ 2030136 h 2298583"/>
              <a:gd name="connsiteX12" fmla="*/ 33556 w 3056813"/>
              <a:gd name="connsiteY12" fmla="*/ 2055303 h 2298583"/>
              <a:gd name="connsiteX13" fmla="*/ 134224 w 3056813"/>
              <a:gd name="connsiteY13" fmla="*/ 2122415 h 2298583"/>
              <a:gd name="connsiteX14" fmla="*/ 159391 w 3056813"/>
              <a:gd name="connsiteY14" fmla="*/ 2130804 h 2298583"/>
              <a:gd name="connsiteX15" fmla="*/ 302004 w 3056813"/>
              <a:gd name="connsiteY15" fmla="*/ 2147582 h 2298583"/>
              <a:gd name="connsiteX16" fmla="*/ 1057013 w 3056813"/>
              <a:gd name="connsiteY16" fmla="*/ 2155971 h 2298583"/>
              <a:gd name="connsiteX17" fmla="*/ 1124125 w 3056813"/>
              <a:gd name="connsiteY17" fmla="*/ 2164360 h 2298583"/>
              <a:gd name="connsiteX18" fmla="*/ 1149292 w 3056813"/>
              <a:gd name="connsiteY18" fmla="*/ 2172749 h 2298583"/>
              <a:gd name="connsiteX19" fmla="*/ 1384183 w 3056813"/>
              <a:gd name="connsiteY19" fmla="*/ 2181138 h 2298583"/>
              <a:gd name="connsiteX20" fmla="*/ 1468073 w 3056813"/>
              <a:gd name="connsiteY20" fmla="*/ 2197916 h 2298583"/>
              <a:gd name="connsiteX21" fmla="*/ 1493240 w 3056813"/>
              <a:gd name="connsiteY21" fmla="*/ 2206305 h 2298583"/>
              <a:gd name="connsiteX22" fmla="*/ 1568741 w 3056813"/>
              <a:gd name="connsiteY22" fmla="*/ 2223083 h 2298583"/>
              <a:gd name="connsiteX23" fmla="*/ 1619075 w 3056813"/>
              <a:gd name="connsiteY23" fmla="*/ 2239861 h 2298583"/>
              <a:gd name="connsiteX24" fmla="*/ 1686187 w 3056813"/>
              <a:gd name="connsiteY24" fmla="*/ 2256639 h 2298583"/>
              <a:gd name="connsiteX25" fmla="*/ 1753299 w 3056813"/>
              <a:gd name="connsiteY25" fmla="*/ 2273417 h 2298583"/>
              <a:gd name="connsiteX26" fmla="*/ 1879134 w 3056813"/>
              <a:gd name="connsiteY26" fmla="*/ 2290195 h 2298583"/>
              <a:gd name="connsiteX27" fmla="*/ 1929468 w 3056813"/>
              <a:gd name="connsiteY27" fmla="*/ 2298583 h 2298583"/>
              <a:gd name="connsiteX28" fmla="*/ 2449585 w 3056813"/>
              <a:gd name="connsiteY28" fmla="*/ 2290195 h 2298583"/>
              <a:gd name="connsiteX29" fmla="*/ 2474752 w 3056813"/>
              <a:gd name="connsiteY29" fmla="*/ 2273417 h 2298583"/>
              <a:gd name="connsiteX30" fmla="*/ 2533475 w 3056813"/>
              <a:gd name="connsiteY30" fmla="*/ 2256639 h 2298583"/>
              <a:gd name="connsiteX31" fmla="*/ 2575420 w 3056813"/>
              <a:gd name="connsiteY31" fmla="*/ 2231472 h 2298583"/>
              <a:gd name="connsiteX32" fmla="*/ 2600587 w 3056813"/>
              <a:gd name="connsiteY32" fmla="*/ 2223083 h 2298583"/>
              <a:gd name="connsiteX33" fmla="*/ 2634143 w 3056813"/>
              <a:gd name="connsiteY33" fmla="*/ 2197916 h 2298583"/>
              <a:gd name="connsiteX34" fmla="*/ 2684477 w 3056813"/>
              <a:gd name="connsiteY34" fmla="*/ 2164360 h 2298583"/>
              <a:gd name="connsiteX35" fmla="*/ 2718033 w 3056813"/>
              <a:gd name="connsiteY35" fmla="*/ 2139193 h 2298583"/>
              <a:gd name="connsiteX36" fmla="*/ 2751589 w 3056813"/>
              <a:gd name="connsiteY36" fmla="*/ 2122415 h 2298583"/>
              <a:gd name="connsiteX37" fmla="*/ 2768367 w 3056813"/>
              <a:gd name="connsiteY37" fmla="*/ 2097248 h 2298583"/>
              <a:gd name="connsiteX38" fmla="*/ 2818701 w 3056813"/>
              <a:gd name="connsiteY38" fmla="*/ 2055303 h 2298583"/>
              <a:gd name="connsiteX39" fmla="*/ 2860646 w 3056813"/>
              <a:gd name="connsiteY39" fmla="*/ 1988191 h 2298583"/>
              <a:gd name="connsiteX40" fmla="*/ 2885813 w 3056813"/>
              <a:gd name="connsiteY40" fmla="*/ 1963024 h 2298583"/>
              <a:gd name="connsiteX41" fmla="*/ 2902591 w 3056813"/>
              <a:gd name="connsiteY41" fmla="*/ 1937857 h 2298583"/>
              <a:gd name="connsiteX42" fmla="*/ 2961314 w 3056813"/>
              <a:gd name="connsiteY42" fmla="*/ 1853967 h 2298583"/>
              <a:gd name="connsiteX43" fmla="*/ 2986481 w 3056813"/>
              <a:gd name="connsiteY43" fmla="*/ 1795244 h 2298583"/>
              <a:gd name="connsiteX44" fmla="*/ 3011648 w 3056813"/>
              <a:gd name="connsiteY44" fmla="*/ 1728132 h 2298583"/>
              <a:gd name="connsiteX45" fmla="*/ 3028426 w 3056813"/>
              <a:gd name="connsiteY45" fmla="*/ 1543574 h 2298583"/>
              <a:gd name="connsiteX46" fmla="*/ 3036815 w 3056813"/>
              <a:gd name="connsiteY46" fmla="*/ 1510018 h 2298583"/>
              <a:gd name="connsiteX47" fmla="*/ 3045204 w 3056813"/>
              <a:gd name="connsiteY47" fmla="*/ 1459684 h 2298583"/>
              <a:gd name="connsiteX48" fmla="*/ 3053593 w 3056813"/>
              <a:gd name="connsiteY48" fmla="*/ 1275127 h 2298583"/>
              <a:gd name="connsiteX49" fmla="*/ 2986481 w 3056813"/>
              <a:gd name="connsiteY49" fmla="*/ 427839 h 2298583"/>
              <a:gd name="connsiteX50" fmla="*/ 2877424 w 3056813"/>
              <a:gd name="connsiteY50" fmla="*/ 243281 h 2298583"/>
              <a:gd name="connsiteX51" fmla="*/ 2818701 w 3056813"/>
              <a:gd name="connsiteY51" fmla="*/ 218114 h 2298583"/>
              <a:gd name="connsiteX52" fmla="*/ 2743200 w 3056813"/>
              <a:gd name="connsiteY52" fmla="*/ 192947 h 2298583"/>
              <a:gd name="connsiteX53" fmla="*/ 2650921 w 3056813"/>
              <a:gd name="connsiteY53" fmla="*/ 159391 h 2298583"/>
              <a:gd name="connsiteX54" fmla="*/ 2617365 w 3056813"/>
              <a:gd name="connsiteY54" fmla="*/ 142613 h 2298583"/>
              <a:gd name="connsiteX55" fmla="*/ 2541864 w 3056813"/>
              <a:gd name="connsiteY55" fmla="*/ 117446 h 2298583"/>
              <a:gd name="connsiteX56" fmla="*/ 2449585 w 3056813"/>
              <a:gd name="connsiteY56" fmla="*/ 100668 h 2298583"/>
              <a:gd name="connsiteX57" fmla="*/ 2416029 w 3056813"/>
              <a:gd name="connsiteY57" fmla="*/ 83890 h 2298583"/>
              <a:gd name="connsiteX58" fmla="*/ 2306972 w 3056813"/>
              <a:gd name="connsiteY58" fmla="*/ 67112 h 2298583"/>
              <a:gd name="connsiteX59" fmla="*/ 2248249 w 3056813"/>
              <a:gd name="connsiteY59" fmla="*/ 50334 h 2298583"/>
              <a:gd name="connsiteX60" fmla="*/ 2055303 w 3056813"/>
              <a:gd name="connsiteY60" fmla="*/ 33556 h 2298583"/>
              <a:gd name="connsiteX61" fmla="*/ 1879134 w 3056813"/>
              <a:gd name="connsiteY61" fmla="*/ 25167 h 2298583"/>
              <a:gd name="connsiteX62" fmla="*/ 1845578 w 3056813"/>
              <a:gd name="connsiteY62" fmla="*/ 16778 h 2298583"/>
              <a:gd name="connsiteX63" fmla="*/ 1820411 w 3056813"/>
              <a:gd name="connsiteY63" fmla="*/ 8389 h 2298583"/>
              <a:gd name="connsiteX64" fmla="*/ 1686187 w 3056813"/>
              <a:gd name="connsiteY64" fmla="*/ 0 h 2298583"/>
              <a:gd name="connsiteX65" fmla="*/ 989901 w 3056813"/>
              <a:gd name="connsiteY65" fmla="*/ 8389 h 2298583"/>
              <a:gd name="connsiteX66" fmla="*/ 947956 w 3056813"/>
              <a:gd name="connsiteY66" fmla="*/ 16778 h 2298583"/>
              <a:gd name="connsiteX67" fmla="*/ 780176 w 3056813"/>
              <a:gd name="connsiteY67" fmla="*/ 41945 h 2298583"/>
              <a:gd name="connsiteX68" fmla="*/ 687897 w 3056813"/>
              <a:gd name="connsiteY68" fmla="*/ 67112 h 2298583"/>
              <a:gd name="connsiteX69" fmla="*/ 654341 w 3056813"/>
              <a:gd name="connsiteY69" fmla="*/ 75501 h 2298583"/>
              <a:gd name="connsiteX70" fmla="*/ 629174 w 3056813"/>
              <a:gd name="connsiteY70" fmla="*/ 83890 h 2298583"/>
              <a:gd name="connsiteX71" fmla="*/ 528506 w 3056813"/>
              <a:gd name="connsiteY71" fmla="*/ 100668 h 2298583"/>
              <a:gd name="connsiteX0" fmla="*/ 528506 w 3055554"/>
              <a:gd name="connsiteY0" fmla="*/ 100668 h 2298583"/>
              <a:gd name="connsiteX1" fmla="*/ 226503 w 3055554"/>
              <a:gd name="connsiteY1" fmla="*/ 159391 h 2298583"/>
              <a:gd name="connsiteX2" fmla="*/ 117446 w 3055554"/>
              <a:gd name="connsiteY2" fmla="*/ 218114 h 2298583"/>
              <a:gd name="connsiteX3" fmla="*/ 50334 w 3055554"/>
              <a:gd name="connsiteY3" fmla="*/ 293615 h 2298583"/>
              <a:gd name="connsiteX4" fmla="*/ 23809 w 3055554"/>
              <a:gd name="connsiteY4" fmla="*/ 567484 h 2298583"/>
              <a:gd name="connsiteX5" fmla="*/ 25859 w 3055554"/>
              <a:gd name="connsiteY5" fmla="*/ 757921 h 2298583"/>
              <a:gd name="connsiteX6" fmla="*/ 25167 w 3055554"/>
              <a:gd name="connsiteY6" fmla="*/ 1040235 h 2298583"/>
              <a:gd name="connsiteX7" fmla="*/ 16778 w 3055554"/>
              <a:gd name="connsiteY7" fmla="*/ 1770077 h 2298583"/>
              <a:gd name="connsiteX8" fmla="*/ 8389 w 3055554"/>
              <a:gd name="connsiteY8" fmla="*/ 1812022 h 2298583"/>
              <a:gd name="connsiteX9" fmla="*/ 0 w 3055554"/>
              <a:gd name="connsiteY9" fmla="*/ 1862356 h 2298583"/>
              <a:gd name="connsiteX10" fmla="*/ 8389 w 3055554"/>
              <a:gd name="connsiteY10" fmla="*/ 1996580 h 2298583"/>
              <a:gd name="connsiteX11" fmla="*/ 16778 w 3055554"/>
              <a:gd name="connsiteY11" fmla="*/ 2030136 h 2298583"/>
              <a:gd name="connsiteX12" fmla="*/ 33556 w 3055554"/>
              <a:gd name="connsiteY12" fmla="*/ 2055303 h 2298583"/>
              <a:gd name="connsiteX13" fmla="*/ 134224 w 3055554"/>
              <a:gd name="connsiteY13" fmla="*/ 2122415 h 2298583"/>
              <a:gd name="connsiteX14" fmla="*/ 159391 w 3055554"/>
              <a:gd name="connsiteY14" fmla="*/ 2130804 h 2298583"/>
              <a:gd name="connsiteX15" fmla="*/ 302004 w 3055554"/>
              <a:gd name="connsiteY15" fmla="*/ 2147582 h 2298583"/>
              <a:gd name="connsiteX16" fmla="*/ 1057013 w 3055554"/>
              <a:gd name="connsiteY16" fmla="*/ 2155971 h 2298583"/>
              <a:gd name="connsiteX17" fmla="*/ 1124125 w 3055554"/>
              <a:gd name="connsiteY17" fmla="*/ 2164360 h 2298583"/>
              <a:gd name="connsiteX18" fmla="*/ 1149292 w 3055554"/>
              <a:gd name="connsiteY18" fmla="*/ 2172749 h 2298583"/>
              <a:gd name="connsiteX19" fmla="*/ 1384183 w 3055554"/>
              <a:gd name="connsiteY19" fmla="*/ 2181138 h 2298583"/>
              <a:gd name="connsiteX20" fmla="*/ 1468073 w 3055554"/>
              <a:gd name="connsiteY20" fmla="*/ 2197916 h 2298583"/>
              <a:gd name="connsiteX21" fmla="*/ 1493240 w 3055554"/>
              <a:gd name="connsiteY21" fmla="*/ 2206305 h 2298583"/>
              <a:gd name="connsiteX22" fmla="*/ 1568741 w 3055554"/>
              <a:gd name="connsiteY22" fmla="*/ 2223083 h 2298583"/>
              <a:gd name="connsiteX23" fmla="*/ 1619075 w 3055554"/>
              <a:gd name="connsiteY23" fmla="*/ 2239861 h 2298583"/>
              <a:gd name="connsiteX24" fmla="*/ 1686187 w 3055554"/>
              <a:gd name="connsiteY24" fmla="*/ 2256639 h 2298583"/>
              <a:gd name="connsiteX25" fmla="*/ 1753299 w 3055554"/>
              <a:gd name="connsiteY25" fmla="*/ 2273417 h 2298583"/>
              <a:gd name="connsiteX26" fmla="*/ 1879134 w 3055554"/>
              <a:gd name="connsiteY26" fmla="*/ 2290195 h 2298583"/>
              <a:gd name="connsiteX27" fmla="*/ 1929468 w 3055554"/>
              <a:gd name="connsiteY27" fmla="*/ 2298583 h 2298583"/>
              <a:gd name="connsiteX28" fmla="*/ 2449585 w 3055554"/>
              <a:gd name="connsiteY28" fmla="*/ 2290195 h 2298583"/>
              <a:gd name="connsiteX29" fmla="*/ 2474752 w 3055554"/>
              <a:gd name="connsiteY29" fmla="*/ 2273417 h 2298583"/>
              <a:gd name="connsiteX30" fmla="*/ 2533475 w 3055554"/>
              <a:gd name="connsiteY30" fmla="*/ 2256639 h 2298583"/>
              <a:gd name="connsiteX31" fmla="*/ 2575420 w 3055554"/>
              <a:gd name="connsiteY31" fmla="*/ 2231472 h 2298583"/>
              <a:gd name="connsiteX32" fmla="*/ 2600587 w 3055554"/>
              <a:gd name="connsiteY32" fmla="*/ 2223083 h 2298583"/>
              <a:gd name="connsiteX33" fmla="*/ 2634143 w 3055554"/>
              <a:gd name="connsiteY33" fmla="*/ 2197916 h 2298583"/>
              <a:gd name="connsiteX34" fmla="*/ 2684477 w 3055554"/>
              <a:gd name="connsiteY34" fmla="*/ 2164360 h 2298583"/>
              <a:gd name="connsiteX35" fmla="*/ 2718033 w 3055554"/>
              <a:gd name="connsiteY35" fmla="*/ 2139193 h 2298583"/>
              <a:gd name="connsiteX36" fmla="*/ 2751589 w 3055554"/>
              <a:gd name="connsiteY36" fmla="*/ 2122415 h 2298583"/>
              <a:gd name="connsiteX37" fmla="*/ 2768367 w 3055554"/>
              <a:gd name="connsiteY37" fmla="*/ 2097248 h 2298583"/>
              <a:gd name="connsiteX38" fmla="*/ 2818701 w 3055554"/>
              <a:gd name="connsiteY38" fmla="*/ 2055303 h 2298583"/>
              <a:gd name="connsiteX39" fmla="*/ 2860646 w 3055554"/>
              <a:gd name="connsiteY39" fmla="*/ 1988191 h 2298583"/>
              <a:gd name="connsiteX40" fmla="*/ 2885813 w 3055554"/>
              <a:gd name="connsiteY40" fmla="*/ 1963024 h 2298583"/>
              <a:gd name="connsiteX41" fmla="*/ 2902591 w 3055554"/>
              <a:gd name="connsiteY41" fmla="*/ 1937857 h 2298583"/>
              <a:gd name="connsiteX42" fmla="*/ 2961314 w 3055554"/>
              <a:gd name="connsiteY42" fmla="*/ 1853967 h 2298583"/>
              <a:gd name="connsiteX43" fmla="*/ 2986481 w 3055554"/>
              <a:gd name="connsiteY43" fmla="*/ 1795244 h 2298583"/>
              <a:gd name="connsiteX44" fmla="*/ 3011648 w 3055554"/>
              <a:gd name="connsiteY44" fmla="*/ 1728132 h 2298583"/>
              <a:gd name="connsiteX45" fmla="*/ 3028426 w 3055554"/>
              <a:gd name="connsiteY45" fmla="*/ 1543574 h 2298583"/>
              <a:gd name="connsiteX46" fmla="*/ 3036815 w 3055554"/>
              <a:gd name="connsiteY46" fmla="*/ 1510018 h 2298583"/>
              <a:gd name="connsiteX47" fmla="*/ 3053593 w 3055554"/>
              <a:gd name="connsiteY47" fmla="*/ 1275127 h 2298583"/>
              <a:gd name="connsiteX48" fmla="*/ 2986481 w 3055554"/>
              <a:gd name="connsiteY48" fmla="*/ 427839 h 2298583"/>
              <a:gd name="connsiteX49" fmla="*/ 2877424 w 3055554"/>
              <a:gd name="connsiteY49" fmla="*/ 243281 h 2298583"/>
              <a:gd name="connsiteX50" fmla="*/ 2818701 w 3055554"/>
              <a:gd name="connsiteY50" fmla="*/ 218114 h 2298583"/>
              <a:gd name="connsiteX51" fmla="*/ 2743200 w 3055554"/>
              <a:gd name="connsiteY51" fmla="*/ 192947 h 2298583"/>
              <a:gd name="connsiteX52" fmla="*/ 2650921 w 3055554"/>
              <a:gd name="connsiteY52" fmla="*/ 159391 h 2298583"/>
              <a:gd name="connsiteX53" fmla="*/ 2617365 w 3055554"/>
              <a:gd name="connsiteY53" fmla="*/ 142613 h 2298583"/>
              <a:gd name="connsiteX54" fmla="*/ 2541864 w 3055554"/>
              <a:gd name="connsiteY54" fmla="*/ 117446 h 2298583"/>
              <a:gd name="connsiteX55" fmla="*/ 2449585 w 3055554"/>
              <a:gd name="connsiteY55" fmla="*/ 100668 h 2298583"/>
              <a:gd name="connsiteX56" fmla="*/ 2416029 w 3055554"/>
              <a:gd name="connsiteY56" fmla="*/ 83890 h 2298583"/>
              <a:gd name="connsiteX57" fmla="*/ 2306972 w 3055554"/>
              <a:gd name="connsiteY57" fmla="*/ 67112 h 2298583"/>
              <a:gd name="connsiteX58" fmla="*/ 2248249 w 3055554"/>
              <a:gd name="connsiteY58" fmla="*/ 50334 h 2298583"/>
              <a:gd name="connsiteX59" fmla="*/ 2055303 w 3055554"/>
              <a:gd name="connsiteY59" fmla="*/ 33556 h 2298583"/>
              <a:gd name="connsiteX60" fmla="*/ 1879134 w 3055554"/>
              <a:gd name="connsiteY60" fmla="*/ 25167 h 2298583"/>
              <a:gd name="connsiteX61" fmla="*/ 1845578 w 3055554"/>
              <a:gd name="connsiteY61" fmla="*/ 16778 h 2298583"/>
              <a:gd name="connsiteX62" fmla="*/ 1820411 w 3055554"/>
              <a:gd name="connsiteY62" fmla="*/ 8389 h 2298583"/>
              <a:gd name="connsiteX63" fmla="*/ 1686187 w 3055554"/>
              <a:gd name="connsiteY63" fmla="*/ 0 h 2298583"/>
              <a:gd name="connsiteX64" fmla="*/ 989901 w 3055554"/>
              <a:gd name="connsiteY64" fmla="*/ 8389 h 2298583"/>
              <a:gd name="connsiteX65" fmla="*/ 947956 w 3055554"/>
              <a:gd name="connsiteY65" fmla="*/ 16778 h 2298583"/>
              <a:gd name="connsiteX66" fmla="*/ 780176 w 3055554"/>
              <a:gd name="connsiteY66" fmla="*/ 41945 h 2298583"/>
              <a:gd name="connsiteX67" fmla="*/ 687897 w 3055554"/>
              <a:gd name="connsiteY67" fmla="*/ 67112 h 2298583"/>
              <a:gd name="connsiteX68" fmla="*/ 654341 w 3055554"/>
              <a:gd name="connsiteY68" fmla="*/ 75501 h 2298583"/>
              <a:gd name="connsiteX69" fmla="*/ 629174 w 3055554"/>
              <a:gd name="connsiteY69" fmla="*/ 83890 h 2298583"/>
              <a:gd name="connsiteX70" fmla="*/ 528506 w 3055554"/>
              <a:gd name="connsiteY70" fmla="*/ 100668 h 2298583"/>
              <a:gd name="connsiteX0" fmla="*/ 528506 w 3054807"/>
              <a:gd name="connsiteY0" fmla="*/ 100668 h 2298583"/>
              <a:gd name="connsiteX1" fmla="*/ 226503 w 3054807"/>
              <a:gd name="connsiteY1" fmla="*/ 159391 h 2298583"/>
              <a:gd name="connsiteX2" fmla="*/ 117446 w 3054807"/>
              <a:gd name="connsiteY2" fmla="*/ 218114 h 2298583"/>
              <a:gd name="connsiteX3" fmla="*/ 50334 w 3054807"/>
              <a:gd name="connsiteY3" fmla="*/ 293615 h 2298583"/>
              <a:gd name="connsiteX4" fmla="*/ 23809 w 3054807"/>
              <a:gd name="connsiteY4" fmla="*/ 567484 h 2298583"/>
              <a:gd name="connsiteX5" fmla="*/ 25859 w 3054807"/>
              <a:gd name="connsiteY5" fmla="*/ 757921 h 2298583"/>
              <a:gd name="connsiteX6" fmla="*/ 25167 w 3054807"/>
              <a:gd name="connsiteY6" fmla="*/ 1040235 h 2298583"/>
              <a:gd name="connsiteX7" fmla="*/ 16778 w 3054807"/>
              <a:gd name="connsiteY7" fmla="*/ 1770077 h 2298583"/>
              <a:gd name="connsiteX8" fmla="*/ 8389 w 3054807"/>
              <a:gd name="connsiteY8" fmla="*/ 1812022 h 2298583"/>
              <a:gd name="connsiteX9" fmla="*/ 0 w 3054807"/>
              <a:gd name="connsiteY9" fmla="*/ 1862356 h 2298583"/>
              <a:gd name="connsiteX10" fmla="*/ 8389 w 3054807"/>
              <a:gd name="connsiteY10" fmla="*/ 1996580 h 2298583"/>
              <a:gd name="connsiteX11" fmla="*/ 16778 w 3054807"/>
              <a:gd name="connsiteY11" fmla="*/ 2030136 h 2298583"/>
              <a:gd name="connsiteX12" fmla="*/ 33556 w 3054807"/>
              <a:gd name="connsiteY12" fmla="*/ 2055303 h 2298583"/>
              <a:gd name="connsiteX13" fmla="*/ 134224 w 3054807"/>
              <a:gd name="connsiteY13" fmla="*/ 2122415 h 2298583"/>
              <a:gd name="connsiteX14" fmla="*/ 159391 w 3054807"/>
              <a:gd name="connsiteY14" fmla="*/ 2130804 h 2298583"/>
              <a:gd name="connsiteX15" fmla="*/ 302004 w 3054807"/>
              <a:gd name="connsiteY15" fmla="*/ 2147582 h 2298583"/>
              <a:gd name="connsiteX16" fmla="*/ 1057013 w 3054807"/>
              <a:gd name="connsiteY16" fmla="*/ 2155971 h 2298583"/>
              <a:gd name="connsiteX17" fmla="*/ 1124125 w 3054807"/>
              <a:gd name="connsiteY17" fmla="*/ 2164360 h 2298583"/>
              <a:gd name="connsiteX18" fmla="*/ 1149292 w 3054807"/>
              <a:gd name="connsiteY18" fmla="*/ 2172749 h 2298583"/>
              <a:gd name="connsiteX19" fmla="*/ 1384183 w 3054807"/>
              <a:gd name="connsiteY19" fmla="*/ 2181138 h 2298583"/>
              <a:gd name="connsiteX20" fmla="*/ 1468073 w 3054807"/>
              <a:gd name="connsiteY20" fmla="*/ 2197916 h 2298583"/>
              <a:gd name="connsiteX21" fmla="*/ 1493240 w 3054807"/>
              <a:gd name="connsiteY21" fmla="*/ 2206305 h 2298583"/>
              <a:gd name="connsiteX22" fmla="*/ 1568741 w 3054807"/>
              <a:gd name="connsiteY22" fmla="*/ 2223083 h 2298583"/>
              <a:gd name="connsiteX23" fmla="*/ 1619075 w 3054807"/>
              <a:gd name="connsiteY23" fmla="*/ 2239861 h 2298583"/>
              <a:gd name="connsiteX24" fmla="*/ 1686187 w 3054807"/>
              <a:gd name="connsiteY24" fmla="*/ 2256639 h 2298583"/>
              <a:gd name="connsiteX25" fmla="*/ 1753299 w 3054807"/>
              <a:gd name="connsiteY25" fmla="*/ 2273417 h 2298583"/>
              <a:gd name="connsiteX26" fmla="*/ 1879134 w 3054807"/>
              <a:gd name="connsiteY26" fmla="*/ 2290195 h 2298583"/>
              <a:gd name="connsiteX27" fmla="*/ 1929468 w 3054807"/>
              <a:gd name="connsiteY27" fmla="*/ 2298583 h 2298583"/>
              <a:gd name="connsiteX28" fmla="*/ 2449585 w 3054807"/>
              <a:gd name="connsiteY28" fmla="*/ 2290195 h 2298583"/>
              <a:gd name="connsiteX29" fmla="*/ 2474752 w 3054807"/>
              <a:gd name="connsiteY29" fmla="*/ 2273417 h 2298583"/>
              <a:gd name="connsiteX30" fmla="*/ 2533475 w 3054807"/>
              <a:gd name="connsiteY30" fmla="*/ 2256639 h 2298583"/>
              <a:gd name="connsiteX31" fmla="*/ 2575420 w 3054807"/>
              <a:gd name="connsiteY31" fmla="*/ 2231472 h 2298583"/>
              <a:gd name="connsiteX32" fmla="*/ 2600587 w 3054807"/>
              <a:gd name="connsiteY32" fmla="*/ 2223083 h 2298583"/>
              <a:gd name="connsiteX33" fmla="*/ 2634143 w 3054807"/>
              <a:gd name="connsiteY33" fmla="*/ 2197916 h 2298583"/>
              <a:gd name="connsiteX34" fmla="*/ 2684477 w 3054807"/>
              <a:gd name="connsiteY34" fmla="*/ 2164360 h 2298583"/>
              <a:gd name="connsiteX35" fmla="*/ 2718033 w 3054807"/>
              <a:gd name="connsiteY35" fmla="*/ 2139193 h 2298583"/>
              <a:gd name="connsiteX36" fmla="*/ 2751589 w 3054807"/>
              <a:gd name="connsiteY36" fmla="*/ 2122415 h 2298583"/>
              <a:gd name="connsiteX37" fmla="*/ 2768367 w 3054807"/>
              <a:gd name="connsiteY37" fmla="*/ 2097248 h 2298583"/>
              <a:gd name="connsiteX38" fmla="*/ 2818701 w 3054807"/>
              <a:gd name="connsiteY38" fmla="*/ 2055303 h 2298583"/>
              <a:gd name="connsiteX39" fmla="*/ 2860646 w 3054807"/>
              <a:gd name="connsiteY39" fmla="*/ 1988191 h 2298583"/>
              <a:gd name="connsiteX40" fmla="*/ 2885813 w 3054807"/>
              <a:gd name="connsiteY40" fmla="*/ 1963024 h 2298583"/>
              <a:gd name="connsiteX41" fmla="*/ 2902591 w 3054807"/>
              <a:gd name="connsiteY41" fmla="*/ 1937857 h 2298583"/>
              <a:gd name="connsiteX42" fmla="*/ 2961314 w 3054807"/>
              <a:gd name="connsiteY42" fmla="*/ 1853967 h 2298583"/>
              <a:gd name="connsiteX43" fmla="*/ 2986481 w 3054807"/>
              <a:gd name="connsiteY43" fmla="*/ 1795244 h 2298583"/>
              <a:gd name="connsiteX44" fmla="*/ 3011648 w 3054807"/>
              <a:gd name="connsiteY44" fmla="*/ 1728132 h 2298583"/>
              <a:gd name="connsiteX45" fmla="*/ 3028426 w 3054807"/>
              <a:gd name="connsiteY45" fmla="*/ 1543574 h 2298583"/>
              <a:gd name="connsiteX46" fmla="*/ 3053593 w 3054807"/>
              <a:gd name="connsiteY46" fmla="*/ 1275127 h 2298583"/>
              <a:gd name="connsiteX47" fmla="*/ 2986481 w 3054807"/>
              <a:gd name="connsiteY47" fmla="*/ 427839 h 2298583"/>
              <a:gd name="connsiteX48" fmla="*/ 2877424 w 3054807"/>
              <a:gd name="connsiteY48" fmla="*/ 243281 h 2298583"/>
              <a:gd name="connsiteX49" fmla="*/ 2818701 w 3054807"/>
              <a:gd name="connsiteY49" fmla="*/ 218114 h 2298583"/>
              <a:gd name="connsiteX50" fmla="*/ 2743200 w 3054807"/>
              <a:gd name="connsiteY50" fmla="*/ 192947 h 2298583"/>
              <a:gd name="connsiteX51" fmla="*/ 2650921 w 3054807"/>
              <a:gd name="connsiteY51" fmla="*/ 159391 h 2298583"/>
              <a:gd name="connsiteX52" fmla="*/ 2617365 w 3054807"/>
              <a:gd name="connsiteY52" fmla="*/ 142613 h 2298583"/>
              <a:gd name="connsiteX53" fmla="*/ 2541864 w 3054807"/>
              <a:gd name="connsiteY53" fmla="*/ 117446 h 2298583"/>
              <a:gd name="connsiteX54" fmla="*/ 2449585 w 3054807"/>
              <a:gd name="connsiteY54" fmla="*/ 100668 h 2298583"/>
              <a:gd name="connsiteX55" fmla="*/ 2416029 w 3054807"/>
              <a:gd name="connsiteY55" fmla="*/ 83890 h 2298583"/>
              <a:gd name="connsiteX56" fmla="*/ 2306972 w 3054807"/>
              <a:gd name="connsiteY56" fmla="*/ 67112 h 2298583"/>
              <a:gd name="connsiteX57" fmla="*/ 2248249 w 3054807"/>
              <a:gd name="connsiteY57" fmla="*/ 50334 h 2298583"/>
              <a:gd name="connsiteX58" fmla="*/ 2055303 w 3054807"/>
              <a:gd name="connsiteY58" fmla="*/ 33556 h 2298583"/>
              <a:gd name="connsiteX59" fmla="*/ 1879134 w 3054807"/>
              <a:gd name="connsiteY59" fmla="*/ 25167 h 2298583"/>
              <a:gd name="connsiteX60" fmla="*/ 1845578 w 3054807"/>
              <a:gd name="connsiteY60" fmla="*/ 16778 h 2298583"/>
              <a:gd name="connsiteX61" fmla="*/ 1820411 w 3054807"/>
              <a:gd name="connsiteY61" fmla="*/ 8389 h 2298583"/>
              <a:gd name="connsiteX62" fmla="*/ 1686187 w 3054807"/>
              <a:gd name="connsiteY62" fmla="*/ 0 h 2298583"/>
              <a:gd name="connsiteX63" fmla="*/ 989901 w 3054807"/>
              <a:gd name="connsiteY63" fmla="*/ 8389 h 2298583"/>
              <a:gd name="connsiteX64" fmla="*/ 947956 w 3054807"/>
              <a:gd name="connsiteY64" fmla="*/ 16778 h 2298583"/>
              <a:gd name="connsiteX65" fmla="*/ 780176 w 3054807"/>
              <a:gd name="connsiteY65" fmla="*/ 41945 h 2298583"/>
              <a:gd name="connsiteX66" fmla="*/ 687897 w 3054807"/>
              <a:gd name="connsiteY66" fmla="*/ 67112 h 2298583"/>
              <a:gd name="connsiteX67" fmla="*/ 654341 w 3054807"/>
              <a:gd name="connsiteY67" fmla="*/ 75501 h 2298583"/>
              <a:gd name="connsiteX68" fmla="*/ 629174 w 3054807"/>
              <a:gd name="connsiteY68" fmla="*/ 83890 h 2298583"/>
              <a:gd name="connsiteX69" fmla="*/ 528506 w 3054807"/>
              <a:gd name="connsiteY69" fmla="*/ 100668 h 2298583"/>
              <a:gd name="connsiteX0" fmla="*/ 528506 w 3053940"/>
              <a:gd name="connsiteY0" fmla="*/ 100668 h 2298583"/>
              <a:gd name="connsiteX1" fmla="*/ 226503 w 3053940"/>
              <a:gd name="connsiteY1" fmla="*/ 159391 h 2298583"/>
              <a:gd name="connsiteX2" fmla="*/ 117446 w 3053940"/>
              <a:gd name="connsiteY2" fmla="*/ 218114 h 2298583"/>
              <a:gd name="connsiteX3" fmla="*/ 50334 w 3053940"/>
              <a:gd name="connsiteY3" fmla="*/ 293615 h 2298583"/>
              <a:gd name="connsiteX4" fmla="*/ 23809 w 3053940"/>
              <a:gd name="connsiteY4" fmla="*/ 567484 h 2298583"/>
              <a:gd name="connsiteX5" fmla="*/ 25859 w 3053940"/>
              <a:gd name="connsiteY5" fmla="*/ 757921 h 2298583"/>
              <a:gd name="connsiteX6" fmla="*/ 25167 w 3053940"/>
              <a:gd name="connsiteY6" fmla="*/ 1040235 h 2298583"/>
              <a:gd name="connsiteX7" fmla="*/ 16778 w 3053940"/>
              <a:gd name="connsiteY7" fmla="*/ 1770077 h 2298583"/>
              <a:gd name="connsiteX8" fmla="*/ 8389 w 3053940"/>
              <a:gd name="connsiteY8" fmla="*/ 1812022 h 2298583"/>
              <a:gd name="connsiteX9" fmla="*/ 0 w 3053940"/>
              <a:gd name="connsiteY9" fmla="*/ 1862356 h 2298583"/>
              <a:gd name="connsiteX10" fmla="*/ 8389 w 3053940"/>
              <a:gd name="connsiteY10" fmla="*/ 1996580 h 2298583"/>
              <a:gd name="connsiteX11" fmla="*/ 16778 w 3053940"/>
              <a:gd name="connsiteY11" fmla="*/ 2030136 h 2298583"/>
              <a:gd name="connsiteX12" fmla="*/ 33556 w 3053940"/>
              <a:gd name="connsiteY12" fmla="*/ 2055303 h 2298583"/>
              <a:gd name="connsiteX13" fmla="*/ 134224 w 3053940"/>
              <a:gd name="connsiteY13" fmla="*/ 2122415 h 2298583"/>
              <a:gd name="connsiteX14" fmla="*/ 159391 w 3053940"/>
              <a:gd name="connsiteY14" fmla="*/ 2130804 h 2298583"/>
              <a:gd name="connsiteX15" fmla="*/ 302004 w 3053940"/>
              <a:gd name="connsiteY15" fmla="*/ 2147582 h 2298583"/>
              <a:gd name="connsiteX16" fmla="*/ 1057013 w 3053940"/>
              <a:gd name="connsiteY16" fmla="*/ 2155971 h 2298583"/>
              <a:gd name="connsiteX17" fmla="*/ 1124125 w 3053940"/>
              <a:gd name="connsiteY17" fmla="*/ 2164360 h 2298583"/>
              <a:gd name="connsiteX18" fmla="*/ 1149292 w 3053940"/>
              <a:gd name="connsiteY18" fmla="*/ 2172749 h 2298583"/>
              <a:gd name="connsiteX19" fmla="*/ 1384183 w 3053940"/>
              <a:gd name="connsiteY19" fmla="*/ 2181138 h 2298583"/>
              <a:gd name="connsiteX20" fmla="*/ 1468073 w 3053940"/>
              <a:gd name="connsiteY20" fmla="*/ 2197916 h 2298583"/>
              <a:gd name="connsiteX21" fmla="*/ 1493240 w 3053940"/>
              <a:gd name="connsiteY21" fmla="*/ 2206305 h 2298583"/>
              <a:gd name="connsiteX22" fmla="*/ 1568741 w 3053940"/>
              <a:gd name="connsiteY22" fmla="*/ 2223083 h 2298583"/>
              <a:gd name="connsiteX23" fmla="*/ 1619075 w 3053940"/>
              <a:gd name="connsiteY23" fmla="*/ 2239861 h 2298583"/>
              <a:gd name="connsiteX24" fmla="*/ 1686187 w 3053940"/>
              <a:gd name="connsiteY24" fmla="*/ 2256639 h 2298583"/>
              <a:gd name="connsiteX25" fmla="*/ 1753299 w 3053940"/>
              <a:gd name="connsiteY25" fmla="*/ 2273417 h 2298583"/>
              <a:gd name="connsiteX26" fmla="*/ 1879134 w 3053940"/>
              <a:gd name="connsiteY26" fmla="*/ 2290195 h 2298583"/>
              <a:gd name="connsiteX27" fmla="*/ 1929468 w 3053940"/>
              <a:gd name="connsiteY27" fmla="*/ 2298583 h 2298583"/>
              <a:gd name="connsiteX28" fmla="*/ 2449585 w 3053940"/>
              <a:gd name="connsiteY28" fmla="*/ 2290195 h 2298583"/>
              <a:gd name="connsiteX29" fmla="*/ 2474752 w 3053940"/>
              <a:gd name="connsiteY29" fmla="*/ 2273417 h 2298583"/>
              <a:gd name="connsiteX30" fmla="*/ 2533475 w 3053940"/>
              <a:gd name="connsiteY30" fmla="*/ 2256639 h 2298583"/>
              <a:gd name="connsiteX31" fmla="*/ 2575420 w 3053940"/>
              <a:gd name="connsiteY31" fmla="*/ 2231472 h 2298583"/>
              <a:gd name="connsiteX32" fmla="*/ 2600587 w 3053940"/>
              <a:gd name="connsiteY32" fmla="*/ 2223083 h 2298583"/>
              <a:gd name="connsiteX33" fmla="*/ 2634143 w 3053940"/>
              <a:gd name="connsiteY33" fmla="*/ 2197916 h 2298583"/>
              <a:gd name="connsiteX34" fmla="*/ 2684477 w 3053940"/>
              <a:gd name="connsiteY34" fmla="*/ 2164360 h 2298583"/>
              <a:gd name="connsiteX35" fmla="*/ 2718033 w 3053940"/>
              <a:gd name="connsiteY35" fmla="*/ 2139193 h 2298583"/>
              <a:gd name="connsiteX36" fmla="*/ 2751589 w 3053940"/>
              <a:gd name="connsiteY36" fmla="*/ 2122415 h 2298583"/>
              <a:gd name="connsiteX37" fmla="*/ 2768367 w 3053940"/>
              <a:gd name="connsiteY37" fmla="*/ 2097248 h 2298583"/>
              <a:gd name="connsiteX38" fmla="*/ 2818701 w 3053940"/>
              <a:gd name="connsiteY38" fmla="*/ 2055303 h 2298583"/>
              <a:gd name="connsiteX39" fmla="*/ 2860646 w 3053940"/>
              <a:gd name="connsiteY39" fmla="*/ 1988191 h 2298583"/>
              <a:gd name="connsiteX40" fmla="*/ 2885813 w 3053940"/>
              <a:gd name="connsiteY40" fmla="*/ 1963024 h 2298583"/>
              <a:gd name="connsiteX41" fmla="*/ 2902591 w 3053940"/>
              <a:gd name="connsiteY41" fmla="*/ 1937857 h 2298583"/>
              <a:gd name="connsiteX42" fmla="*/ 2961314 w 3053940"/>
              <a:gd name="connsiteY42" fmla="*/ 1853967 h 2298583"/>
              <a:gd name="connsiteX43" fmla="*/ 2986481 w 3053940"/>
              <a:gd name="connsiteY43" fmla="*/ 1795244 h 2298583"/>
              <a:gd name="connsiteX44" fmla="*/ 3011648 w 3053940"/>
              <a:gd name="connsiteY44" fmla="*/ 1728132 h 2298583"/>
              <a:gd name="connsiteX45" fmla="*/ 3053593 w 3053940"/>
              <a:gd name="connsiteY45" fmla="*/ 1275127 h 2298583"/>
              <a:gd name="connsiteX46" fmla="*/ 2986481 w 3053940"/>
              <a:gd name="connsiteY46" fmla="*/ 427839 h 2298583"/>
              <a:gd name="connsiteX47" fmla="*/ 2877424 w 3053940"/>
              <a:gd name="connsiteY47" fmla="*/ 243281 h 2298583"/>
              <a:gd name="connsiteX48" fmla="*/ 2818701 w 3053940"/>
              <a:gd name="connsiteY48" fmla="*/ 218114 h 2298583"/>
              <a:gd name="connsiteX49" fmla="*/ 2743200 w 3053940"/>
              <a:gd name="connsiteY49" fmla="*/ 192947 h 2298583"/>
              <a:gd name="connsiteX50" fmla="*/ 2650921 w 3053940"/>
              <a:gd name="connsiteY50" fmla="*/ 159391 h 2298583"/>
              <a:gd name="connsiteX51" fmla="*/ 2617365 w 3053940"/>
              <a:gd name="connsiteY51" fmla="*/ 142613 h 2298583"/>
              <a:gd name="connsiteX52" fmla="*/ 2541864 w 3053940"/>
              <a:gd name="connsiteY52" fmla="*/ 117446 h 2298583"/>
              <a:gd name="connsiteX53" fmla="*/ 2449585 w 3053940"/>
              <a:gd name="connsiteY53" fmla="*/ 100668 h 2298583"/>
              <a:gd name="connsiteX54" fmla="*/ 2416029 w 3053940"/>
              <a:gd name="connsiteY54" fmla="*/ 83890 h 2298583"/>
              <a:gd name="connsiteX55" fmla="*/ 2306972 w 3053940"/>
              <a:gd name="connsiteY55" fmla="*/ 67112 h 2298583"/>
              <a:gd name="connsiteX56" fmla="*/ 2248249 w 3053940"/>
              <a:gd name="connsiteY56" fmla="*/ 50334 h 2298583"/>
              <a:gd name="connsiteX57" fmla="*/ 2055303 w 3053940"/>
              <a:gd name="connsiteY57" fmla="*/ 33556 h 2298583"/>
              <a:gd name="connsiteX58" fmla="*/ 1879134 w 3053940"/>
              <a:gd name="connsiteY58" fmla="*/ 25167 h 2298583"/>
              <a:gd name="connsiteX59" fmla="*/ 1845578 w 3053940"/>
              <a:gd name="connsiteY59" fmla="*/ 16778 h 2298583"/>
              <a:gd name="connsiteX60" fmla="*/ 1820411 w 3053940"/>
              <a:gd name="connsiteY60" fmla="*/ 8389 h 2298583"/>
              <a:gd name="connsiteX61" fmla="*/ 1686187 w 3053940"/>
              <a:gd name="connsiteY61" fmla="*/ 0 h 2298583"/>
              <a:gd name="connsiteX62" fmla="*/ 989901 w 3053940"/>
              <a:gd name="connsiteY62" fmla="*/ 8389 h 2298583"/>
              <a:gd name="connsiteX63" fmla="*/ 947956 w 3053940"/>
              <a:gd name="connsiteY63" fmla="*/ 16778 h 2298583"/>
              <a:gd name="connsiteX64" fmla="*/ 780176 w 3053940"/>
              <a:gd name="connsiteY64" fmla="*/ 41945 h 2298583"/>
              <a:gd name="connsiteX65" fmla="*/ 687897 w 3053940"/>
              <a:gd name="connsiteY65" fmla="*/ 67112 h 2298583"/>
              <a:gd name="connsiteX66" fmla="*/ 654341 w 3053940"/>
              <a:gd name="connsiteY66" fmla="*/ 75501 h 2298583"/>
              <a:gd name="connsiteX67" fmla="*/ 629174 w 3053940"/>
              <a:gd name="connsiteY67" fmla="*/ 83890 h 2298583"/>
              <a:gd name="connsiteX68" fmla="*/ 528506 w 3053940"/>
              <a:gd name="connsiteY68" fmla="*/ 100668 h 2298583"/>
              <a:gd name="connsiteX0" fmla="*/ 520117 w 3045551"/>
              <a:gd name="connsiteY0" fmla="*/ 100668 h 2298583"/>
              <a:gd name="connsiteX1" fmla="*/ 218114 w 3045551"/>
              <a:gd name="connsiteY1" fmla="*/ 159391 h 2298583"/>
              <a:gd name="connsiteX2" fmla="*/ 109057 w 3045551"/>
              <a:gd name="connsiteY2" fmla="*/ 218114 h 2298583"/>
              <a:gd name="connsiteX3" fmla="*/ 41945 w 3045551"/>
              <a:gd name="connsiteY3" fmla="*/ 293615 h 2298583"/>
              <a:gd name="connsiteX4" fmla="*/ 15420 w 3045551"/>
              <a:gd name="connsiteY4" fmla="*/ 567484 h 2298583"/>
              <a:gd name="connsiteX5" fmla="*/ 17470 w 3045551"/>
              <a:gd name="connsiteY5" fmla="*/ 757921 h 2298583"/>
              <a:gd name="connsiteX6" fmla="*/ 16778 w 3045551"/>
              <a:gd name="connsiteY6" fmla="*/ 1040235 h 2298583"/>
              <a:gd name="connsiteX7" fmla="*/ 8389 w 3045551"/>
              <a:gd name="connsiteY7" fmla="*/ 1770077 h 2298583"/>
              <a:gd name="connsiteX8" fmla="*/ 0 w 3045551"/>
              <a:gd name="connsiteY8" fmla="*/ 1812022 h 2298583"/>
              <a:gd name="connsiteX9" fmla="*/ 0 w 3045551"/>
              <a:gd name="connsiteY9" fmla="*/ 1996580 h 2298583"/>
              <a:gd name="connsiteX10" fmla="*/ 8389 w 3045551"/>
              <a:gd name="connsiteY10" fmla="*/ 2030136 h 2298583"/>
              <a:gd name="connsiteX11" fmla="*/ 25167 w 3045551"/>
              <a:gd name="connsiteY11" fmla="*/ 2055303 h 2298583"/>
              <a:gd name="connsiteX12" fmla="*/ 125835 w 3045551"/>
              <a:gd name="connsiteY12" fmla="*/ 2122415 h 2298583"/>
              <a:gd name="connsiteX13" fmla="*/ 151002 w 3045551"/>
              <a:gd name="connsiteY13" fmla="*/ 2130804 h 2298583"/>
              <a:gd name="connsiteX14" fmla="*/ 293615 w 3045551"/>
              <a:gd name="connsiteY14" fmla="*/ 2147582 h 2298583"/>
              <a:gd name="connsiteX15" fmla="*/ 1048624 w 3045551"/>
              <a:gd name="connsiteY15" fmla="*/ 2155971 h 2298583"/>
              <a:gd name="connsiteX16" fmla="*/ 1115736 w 3045551"/>
              <a:gd name="connsiteY16" fmla="*/ 2164360 h 2298583"/>
              <a:gd name="connsiteX17" fmla="*/ 1140903 w 3045551"/>
              <a:gd name="connsiteY17" fmla="*/ 2172749 h 2298583"/>
              <a:gd name="connsiteX18" fmla="*/ 1375794 w 3045551"/>
              <a:gd name="connsiteY18" fmla="*/ 2181138 h 2298583"/>
              <a:gd name="connsiteX19" fmla="*/ 1459684 w 3045551"/>
              <a:gd name="connsiteY19" fmla="*/ 2197916 h 2298583"/>
              <a:gd name="connsiteX20" fmla="*/ 1484851 w 3045551"/>
              <a:gd name="connsiteY20" fmla="*/ 2206305 h 2298583"/>
              <a:gd name="connsiteX21" fmla="*/ 1560352 w 3045551"/>
              <a:gd name="connsiteY21" fmla="*/ 2223083 h 2298583"/>
              <a:gd name="connsiteX22" fmla="*/ 1610686 w 3045551"/>
              <a:gd name="connsiteY22" fmla="*/ 2239861 h 2298583"/>
              <a:gd name="connsiteX23" fmla="*/ 1677798 w 3045551"/>
              <a:gd name="connsiteY23" fmla="*/ 2256639 h 2298583"/>
              <a:gd name="connsiteX24" fmla="*/ 1744910 w 3045551"/>
              <a:gd name="connsiteY24" fmla="*/ 2273417 h 2298583"/>
              <a:gd name="connsiteX25" fmla="*/ 1870745 w 3045551"/>
              <a:gd name="connsiteY25" fmla="*/ 2290195 h 2298583"/>
              <a:gd name="connsiteX26" fmla="*/ 1921079 w 3045551"/>
              <a:gd name="connsiteY26" fmla="*/ 2298583 h 2298583"/>
              <a:gd name="connsiteX27" fmla="*/ 2441196 w 3045551"/>
              <a:gd name="connsiteY27" fmla="*/ 2290195 h 2298583"/>
              <a:gd name="connsiteX28" fmla="*/ 2466363 w 3045551"/>
              <a:gd name="connsiteY28" fmla="*/ 2273417 h 2298583"/>
              <a:gd name="connsiteX29" fmla="*/ 2525086 w 3045551"/>
              <a:gd name="connsiteY29" fmla="*/ 2256639 h 2298583"/>
              <a:gd name="connsiteX30" fmla="*/ 2567031 w 3045551"/>
              <a:gd name="connsiteY30" fmla="*/ 2231472 h 2298583"/>
              <a:gd name="connsiteX31" fmla="*/ 2592198 w 3045551"/>
              <a:gd name="connsiteY31" fmla="*/ 2223083 h 2298583"/>
              <a:gd name="connsiteX32" fmla="*/ 2625754 w 3045551"/>
              <a:gd name="connsiteY32" fmla="*/ 2197916 h 2298583"/>
              <a:gd name="connsiteX33" fmla="*/ 2676088 w 3045551"/>
              <a:gd name="connsiteY33" fmla="*/ 2164360 h 2298583"/>
              <a:gd name="connsiteX34" fmla="*/ 2709644 w 3045551"/>
              <a:gd name="connsiteY34" fmla="*/ 2139193 h 2298583"/>
              <a:gd name="connsiteX35" fmla="*/ 2743200 w 3045551"/>
              <a:gd name="connsiteY35" fmla="*/ 2122415 h 2298583"/>
              <a:gd name="connsiteX36" fmla="*/ 2759978 w 3045551"/>
              <a:gd name="connsiteY36" fmla="*/ 2097248 h 2298583"/>
              <a:gd name="connsiteX37" fmla="*/ 2810312 w 3045551"/>
              <a:gd name="connsiteY37" fmla="*/ 2055303 h 2298583"/>
              <a:gd name="connsiteX38" fmla="*/ 2852257 w 3045551"/>
              <a:gd name="connsiteY38" fmla="*/ 1988191 h 2298583"/>
              <a:gd name="connsiteX39" fmla="*/ 2877424 w 3045551"/>
              <a:gd name="connsiteY39" fmla="*/ 1963024 h 2298583"/>
              <a:gd name="connsiteX40" fmla="*/ 2894202 w 3045551"/>
              <a:gd name="connsiteY40" fmla="*/ 1937857 h 2298583"/>
              <a:gd name="connsiteX41" fmla="*/ 2952925 w 3045551"/>
              <a:gd name="connsiteY41" fmla="*/ 1853967 h 2298583"/>
              <a:gd name="connsiteX42" fmla="*/ 2978092 w 3045551"/>
              <a:gd name="connsiteY42" fmla="*/ 1795244 h 2298583"/>
              <a:gd name="connsiteX43" fmla="*/ 3003259 w 3045551"/>
              <a:gd name="connsiteY43" fmla="*/ 1728132 h 2298583"/>
              <a:gd name="connsiteX44" fmla="*/ 3045204 w 3045551"/>
              <a:gd name="connsiteY44" fmla="*/ 1275127 h 2298583"/>
              <a:gd name="connsiteX45" fmla="*/ 2978092 w 3045551"/>
              <a:gd name="connsiteY45" fmla="*/ 427839 h 2298583"/>
              <a:gd name="connsiteX46" fmla="*/ 2869035 w 3045551"/>
              <a:gd name="connsiteY46" fmla="*/ 243281 h 2298583"/>
              <a:gd name="connsiteX47" fmla="*/ 2810312 w 3045551"/>
              <a:gd name="connsiteY47" fmla="*/ 218114 h 2298583"/>
              <a:gd name="connsiteX48" fmla="*/ 2734811 w 3045551"/>
              <a:gd name="connsiteY48" fmla="*/ 192947 h 2298583"/>
              <a:gd name="connsiteX49" fmla="*/ 2642532 w 3045551"/>
              <a:gd name="connsiteY49" fmla="*/ 159391 h 2298583"/>
              <a:gd name="connsiteX50" fmla="*/ 2608976 w 3045551"/>
              <a:gd name="connsiteY50" fmla="*/ 142613 h 2298583"/>
              <a:gd name="connsiteX51" fmla="*/ 2533475 w 3045551"/>
              <a:gd name="connsiteY51" fmla="*/ 117446 h 2298583"/>
              <a:gd name="connsiteX52" fmla="*/ 2441196 w 3045551"/>
              <a:gd name="connsiteY52" fmla="*/ 100668 h 2298583"/>
              <a:gd name="connsiteX53" fmla="*/ 2407640 w 3045551"/>
              <a:gd name="connsiteY53" fmla="*/ 83890 h 2298583"/>
              <a:gd name="connsiteX54" fmla="*/ 2298583 w 3045551"/>
              <a:gd name="connsiteY54" fmla="*/ 67112 h 2298583"/>
              <a:gd name="connsiteX55" fmla="*/ 2239860 w 3045551"/>
              <a:gd name="connsiteY55" fmla="*/ 50334 h 2298583"/>
              <a:gd name="connsiteX56" fmla="*/ 2046914 w 3045551"/>
              <a:gd name="connsiteY56" fmla="*/ 33556 h 2298583"/>
              <a:gd name="connsiteX57" fmla="*/ 1870745 w 3045551"/>
              <a:gd name="connsiteY57" fmla="*/ 25167 h 2298583"/>
              <a:gd name="connsiteX58" fmla="*/ 1837189 w 3045551"/>
              <a:gd name="connsiteY58" fmla="*/ 16778 h 2298583"/>
              <a:gd name="connsiteX59" fmla="*/ 1812022 w 3045551"/>
              <a:gd name="connsiteY59" fmla="*/ 8389 h 2298583"/>
              <a:gd name="connsiteX60" fmla="*/ 1677798 w 3045551"/>
              <a:gd name="connsiteY60" fmla="*/ 0 h 2298583"/>
              <a:gd name="connsiteX61" fmla="*/ 981512 w 3045551"/>
              <a:gd name="connsiteY61" fmla="*/ 8389 h 2298583"/>
              <a:gd name="connsiteX62" fmla="*/ 939567 w 3045551"/>
              <a:gd name="connsiteY62" fmla="*/ 16778 h 2298583"/>
              <a:gd name="connsiteX63" fmla="*/ 771787 w 3045551"/>
              <a:gd name="connsiteY63" fmla="*/ 41945 h 2298583"/>
              <a:gd name="connsiteX64" fmla="*/ 679508 w 3045551"/>
              <a:gd name="connsiteY64" fmla="*/ 67112 h 2298583"/>
              <a:gd name="connsiteX65" fmla="*/ 645952 w 3045551"/>
              <a:gd name="connsiteY65" fmla="*/ 75501 h 2298583"/>
              <a:gd name="connsiteX66" fmla="*/ 620785 w 3045551"/>
              <a:gd name="connsiteY66" fmla="*/ 83890 h 2298583"/>
              <a:gd name="connsiteX67" fmla="*/ 520117 w 3045551"/>
              <a:gd name="connsiteY67" fmla="*/ 100668 h 2298583"/>
              <a:gd name="connsiteX0" fmla="*/ 520117 w 3045551"/>
              <a:gd name="connsiteY0" fmla="*/ 100668 h 2298583"/>
              <a:gd name="connsiteX1" fmla="*/ 218114 w 3045551"/>
              <a:gd name="connsiteY1" fmla="*/ 159391 h 2298583"/>
              <a:gd name="connsiteX2" fmla="*/ 109057 w 3045551"/>
              <a:gd name="connsiteY2" fmla="*/ 218114 h 2298583"/>
              <a:gd name="connsiteX3" fmla="*/ 41945 w 3045551"/>
              <a:gd name="connsiteY3" fmla="*/ 293615 h 2298583"/>
              <a:gd name="connsiteX4" fmla="*/ 15420 w 3045551"/>
              <a:gd name="connsiteY4" fmla="*/ 567484 h 2298583"/>
              <a:gd name="connsiteX5" fmla="*/ 17470 w 3045551"/>
              <a:gd name="connsiteY5" fmla="*/ 757921 h 2298583"/>
              <a:gd name="connsiteX6" fmla="*/ 16778 w 3045551"/>
              <a:gd name="connsiteY6" fmla="*/ 1040235 h 2298583"/>
              <a:gd name="connsiteX7" fmla="*/ 8389 w 3045551"/>
              <a:gd name="connsiteY7" fmla="*/ 1770077 h 2298583"/>
              <a:gd name="connsiteX8" fmla="*/ 0 w 3045551"/>
              <a:gd name="connsiteY8" fmla="*/ 1996580 h 2298583"/>
              <a:gd name="connsiteX9" fmla="*/ 8389 w 3045551"/>
              <a:gd name="connsiteY9" fmla="*/ 2030136 h 2298583"/>
              <a:gd name="connsiteX10" fmla="*/ 25167 w 3045551"/>
              <a:gd name="connsiteY10" fmla="*/ 2055303 h 2298583"/>
              <a:gd name="connsiteX11" fmla="*/ 125835 w 3045551"/>
              <a:gd name="connsiteY11" fmla="*/ 2122415 h 2298583"/>
              <a:gd name="connsiteX12" fmla="*/ 151002 w 3045551"/>
              <a:gd name="connsiteY12" fmla="*/ 2130804 h 2298583"/>
              <a:gd name="connsiteX13" fmla="*/ 293615 w 3045551"/>
              <a:gd name="connsiteY13" fmla="*/ 2147582 h 2298583"/>
              <a:gd name="connsiteX14" fmla="*/ 1048624 w 3045551"/>
              <a:gd name="connsiteY14" fmla="*/ 2155971 h 2298583"/>
              <a:gd name="connsiteX15" fmla="*/ 1115736 w 3045551"/>
              <a:gd name="connsiteY15" fmla="*/ 2164360 h 2298583"/>
              <a:gd name="connsiteX16" fmla="*/ 1140903 w 3045551"/>
              <a:gd name="connsiteY16" fmla="*/ 2172749 h 2298583"/>
              <a:gd name="connsiteX17" fmla="*/ 1375794 w 3045551"/>
              <a:gd name="connsiteY17" fmla="*/ 2181138 h 2298583"/>
              <a:gd name="connsiteX18" fmla="*/ 1459684 w 3045551"/>
              <a:gd name="connsiteY18" fmla="*/ 2197916 h 2298583"/>
              <a:gd name="connsiteX19" fmla="*/ 1484851 w 3045551"/>
              <a:gd name="connsiteY19" fmla="*/ 2206305 h 2298583"/>
              <a:gd name="connsiteX20" fmla="*/ 1560352 w 3045551"/>
              <a:gd name="connsiteY20" fmla="*/ 2223083 h 2298583"/>
              <a:gd name="connsiteX21" fmla="*/ 1610686 w 3045551"/>
              <a:gd name="connsiteY21" fmla="*/ 2239861 h 2298583"/>
              <a:gd name="connsiteX22" fmla="*/ 1677798 w 3045551"/>
              <a:gd name="connsiteY22" fmla="*/ 2256639 h 2298583"/>
              <a:gd name="connsiteX23" fmla="*/ 1744910 w 3045551"/>
              <a:gd name="connsiteY23" fmla="*/ 2273417 h 2298583"/>
              <a:gd name="connsiteX24" fmla="*/ 1870745 w 3045551"/>
              <a:gd name="connsiteY24" fmla="*/ 2290195 h 2298583"/>
              <a:gd name="connsiteX25" fmla="*/ 1921079 w 3045551"/>
              <a:gd name="connsiteY25" fmla="*/ 2298583 h 2298583"/>
              <a:gd name="connsiteX26" fmla="*/ 2441196 w 3045551"/>
              <a:gd name="connsiteY26" fmla="*/ 2290195 h 2298583"/>
              <a:gd name="connsiteX27" fmla="*/ 2466363 w 3045551"/>
              <a:gd name="connsiteY27" fmla="*/ 2273417 h 2298583"/>
              <a:gd name="connsiteX28" fmla="*/ 2525086 w 3045551"/>
              <a:gd name="connsiteY28" fmla="*/ 2256639 h 2298583"/>
              <a:gd name="connsiteX29" fmla="*/ 2567031 w 3045551"/>
              <a:gd name="connsiteY29" fmla="*/ 2231472 h 2298583"/>
              <a:gd name="connsiteX30" fmla="*/ 2592198 w 3045551"/>
              <a:gd name="connsiteY30" fmla="*/ 2223083 h 2298583"/>
              <a:gd name="connsiteX31" fmla="*/ 2625754 w 3045551"/>
              <a:gd name="connsiteY31" fmla="*/ 2197916 h 2298583"/>
              <a:gd name="connsiteX32" fmla="*/ 2676088 w 3045551"/>
              <a:gd name="connsiteY32" fmla="*/ 2164360 h 2298583"/>
              <a:gd name="connsiteX33" fmla="*/ 2709644 w 3045551"/>
              <a:gd name="connsiteY33" fmla="*/ 2139193 h 2298583"/>
              <a:gd name="connsiteX34" fmla="*/ 2743200 w 3045551"/>
              <a:gd name="connsiteY34" fmla="*/ 2122415 h 2298583"/>
              <a:gd name="connsiteX35" fmla="*/ 2759978 w 3045551"/>
              <a:gd name="connsiteY35" fmla="*/ 2097248 h 2298583"/>
              <a:gd name="connsiteX36" fmla="*/ 2810312 w 3045551"/>
              <a:gd name="connsiteY36" fmla="*/ 2055303 h 2298583"/>
              <a:gd name="connsiteX37" fmla="*/ 2852257 w 3045551"/>
              <a:gd name="connsiteY37" fmla="*/ 1988191 h 2298583"/>
              <a:gd name="connsiteX38" fmla="*/ 2877424 w 3045551"/>
              <a:gd name="connsiteY38" fmla="*/ 1963024 h 2298583"/>
              <a:gd name="connsiteX39" fmla="*/ 2894202 w 3045551"/>
              <a:gd name="connsiteY39" fmla="*/ 1937857 h 2298583"/>
              <a:gd name="connsiteX40" fmla="*/ 2952925 w 3045551"/>
              <a:gd name="connsiteY40" fmla="*/ 1853967 h 2298583"/>
              <a:gd name="connsiteX41" fmla="*/ 2978092 w 3045551"/>
              <a:gd name="connsiteY41" fmla="*/ 1795244 h 2298583"/>
              <a:gd name="connsiteX42" fmla="*/ 3003259 w 3045551"/>
              <a:gd name="connsiteY42" fmla="*/ 1728132 h 2298583"/>
              <a:gd name="connsiteX43" fmla="*/ 3045204 w 3045551"/>
              <a:gd name="connsiteY43" fmla="*/ 1275127 h 2298583"/>
              <a:gd name="connsiteX44" fmla="*/ 2978092 w 3045551"/>
              <a:gd name="connsiteY44" fmla="*/ 427839 h 2298583"/>
              <a:gd name="connsiteX45" fmla="*/ 2869035 w 3045551"/>
              <a:gd name="connsiteY45" fmla="*/ 243281 h 2298583"/>
              <a:gd name="connsiteX46" fmla="*/ 2810312 w 3045551"/>
              <a:gd name="connsiteY46" fmla="*/ 218114 h 2298583"/>
              <a:gd name="connsiteX47" fmla="*/ 2734811 w 3045551"/>
              <a:gd name="connsiteY47" fmla="*/ 192947 h 2298583"/>
              <a:gd name="connsiteX48" fmla="*/ 2642532 w 3045551"/>
              <a:gd name="connsiteY48" fmla="*/ 159391 h 2298583"/>
              <a:gd name="connsiteX49" fmla="*/ 2608976 w 3045551"/>
              <a:gd name="connsiteY49" fmla="*/ 142613 h 2298583"/>
              <a:gd name="connsiteX50" fmla="*/ 2533475 w 3045551"/>
              <a:gd name="connsiteY50" fmla="*/ 117446 h 2298583"/>
              <a:gd name="connsiteX51" fmla="*/ 2441196 w 3045551"/>
              <a:gd name="connsiteY51" fmla="*/ 100668 h 2298583"/>
              <a:gd name="connsiteX52" fmla="*/ 2407640 w 3045551"/>
              <a:gd name="connsiteY52" fmla="*/ 83890 h 2298583"/>
              <a:gd name="connsiteX53" fmla="*/ 2298583 w 3045551"/>
              <a:gd name="connsiteY53" fmla="*/ 67112 h 2298583"/>
              <a:gd name="connsiteX54" fmla="*/ 2239860 w 3045551"/>
              <a:gd name="connsiteY54" fmla="*/ 50334 h 2298583"/>
              <a:gd name="connsiteX55" fmla="*/ 2046914 w 3045551"/>
              <a:gd name="connsiteY55" fmla="*/ 33556 h 2298583"/>
              <a:gd name="connsiteX56" fmla="*/ 1870745 w 3045551"/>
              <a:gd name="connsiteY56" fmla="*/ 25167 h 2298583"/>
              <a:gd name="connsiteX57" fmla="*/ 1837189 w 3045551"/>
              <a:gd name="connsiteY57" fmla="*/ 16778 h 2298583"/>
              <a:gd name="connsiteX58" fmla="*/ 1812022 w 3045551"/>
              <a:gd name="connsiteY58" fmla="*/ 8389 h 2298583"/>
              <a:gd name="connsiteX59" fmla="*/ 1677798 w 3045551"/>
              <a:gd name="connsiteY59" fmla="*/ 0 h 2298583"/>
              <a:gd name="connsiteX60" fmla="*/ 981512 w 3045551"/>
              <a:gd name="connsiteY60" fmla="*/ 8389 h 2298583"/>
              <a:gd name="connsiteX61" fmla="*/ 939567 w 3045551"/>
              <a:gd name="connsiteY61" fmla="*/ 16778 h 2298583"/>
              <a:gd name="connsiteX62" fmla="*/ 771787 w 3045551"/>
              <a:gd name="connsiteY62" fmla="*/ 41945 h 2298583"/>
              <a:gd name="connsiteX63" fmla="*/ 679508 w 3045551"/>
              <a:gd name="connsiteY63" fmla="*/ 67112 h 2298583"/>
              <a:gd name="connsiteX64" fmla="*/ 645952 w 3045551"/>
              <a:gd name="connsiteY64" fmla="*/ 75501 h 2298583"/>
              <a:gd name="connsiteX65" fmla="*/ 620785 w 3045551"/>
              <a:gd name="connsiteY65" fmla="*/ 83890 h 2298583"/>
              <a:gd name="connsiteX66" fmla="*/ 520117 w 3045551"/>
              <a:gd name="connsiteY66" fmla="*/ 100668 h 2298583"/>
              <a:gd name="connsiteX0" fmla="*/ 513343 w 3038777"/>
              <a:gd name="connsiteY0" fmla="*/ 100668 h 2298583"/>
              <a:gd name="connsiteX1" fmla="*/ 211340 w 3038777"/>
              <a:gd name="connsiteY1" fmla="*/ 159391 h 2298583"/>
              <a:gd name="connsiteX2" fmla="*/ 102283 w 3038777"/>
              <a:gd name="connsiteY2" fmla="*/ 218114 h 2298583"/>
              <a:gd name="connsiteX3" fmla="*/ 35171 w 3038777"/>
              <a:gd name="connsiteY3" fmla="*/ 293615 h 2298583"/>
              <a:gd name="connsiteX4" fmla="*/ 8646 w 3038777"/>
              <a:gd name="connsiteY4" fmla="*/ 567484 h 2298583"/>
              <a:gd name="connsiteX5" fmla="*/ 10696 w 3038777"/>
              <a:gd name="connsiteY5" fmla="*/ 757921 h 2298583"/>
              <a:gd name="connsiteX6" fmla="*/ 10004 w 3038777"/>
              <a:gd name="connsiteY6" fmla="*/ 1040235 h 2298583"/>
              <a:gd name="connsiteX7" fmla="*/ 1615 w 3038777"/>
              <a:gd name="connsiteY7" fmla="*/ 1770077 h 2298583"/>
              <a:gd name="connsiteX8" fmla="*/ 1615 w 3038777"/>
              <a:gd name="connsiteY8" fmla="*/ 2030136 h 2298583"/>
              <a:gd name="connsiteX9" fmla="*/ 18393 w 3038777"/>
              <a:gd name="connsiteY9" fmla="*/ 2055303 h 2298583"/>
              <a:gd name="connsiteX10" fmla="*/ 119061 w 3038777"/>
              <a:gd name="connsiteY10" fmla="*/ 2122415 h 2298583"/>
              <a:gd name="connsiteX11" fmla="*/ 144228 w 3038777"/>
              <a:gd name="connsiteY11" fmla="*/ 2130804 h 2298583"/>
              <a:gd name="connsiteX12" fmla="*/ 286841 w 3038777"/>
              <a:gd name="connsiteY12" fmla="*/ 2147582 h 2298583"/>
              <a:gd name="connsiteX13" fmla="*/ 1041850 w 3038777"/>
              <a:gd name="connsiteY13" fmla="*/ 2155971 h 2298583"/>
              <a:gd name="connsiteX14" fmla="*/ 1108962 w 3038777"/>
              <a:gd name="connsiteY14" fmla="*/ 2164360 h 2298583"/>
              <a:gd name="connsiteX15" fmla="*/ 1134129 w 3038777"/>
              <a:gd name="connsiteY15" fmla="*/ 2172749 h 2298583"/>
              <a:gd name="connsiteX16" fmla="*/ 1369020 w 3038777"/>
              <a:gd name="connsiteY16" fmla="*/ 2181138 h 2298583"/>
              <a:gd name="connsiteX17" fmla="*/ 1452910 w 3038777"/>
              <a:gd name="connsiteY17" fmla="*/ 2197916 h 2298583"/>
              <a:gd name="connsiteX18" fmla="*/ 1478077 w 3038777"/>
              <a:gd name="connsiteY18" fmla="*/ 2206305 h 2298583"/>
              <a:gd name="connsiteX19" fmla="*/ 1553578 w 3038777"/>
              <a:gd name="connsiteY19" fmla="*/ 2223083 h 2298583"/>
              <a:gd name="connsiteX20" fmla="*/ 1603912 w 3038777"/>
              <a:gd name="connsiteY20" fmla="*/ 2239861 h 2298583"/>
              <a:gd name="connsiteX21" fmla="*/ 1671024 w 3038777"/>
              <a:gd name="connsiteY21" fmla="*/ 2256639 h 2298583"/>
              <a:gd name="connsiteX22" fmla="*/ 1738136 w 3038777"/>
              <a:gd name="connsiteY22" fmla="*/ 2273417 h 2298583"/>
              <a:gd name="connsiteX23" fmla="*/ 1863971 w 3038777"/>
              <a:gd name="connsiteY23" fmla="*/ 2290195 h 2298583"/>
              <a:gd name="connsiteX24" fmla="*/ 1914305 w 3038777"/>
              <a:gd name="connsiteY24" fmla="*/ 2298583 h 2298583"/>
              <a:gd name="connsiteX25" fmla="*/ 2434422 w 3038777"/>
              <a:gd name="connsiteY25" fmla="*/ 2290195 h 2298583"/>
              <a:gd name="connsiteX26" fmla="*/ 2459589 w 3038777"/>
              <a:gd name="connsiteY26" fmla="*/ 2273417 h 2298583"/>
              <a:gd name="connsiteX27" fmla="*/ 2518312 w 3038777"/>
              <a:gd name="connsiteY27" fmla="*/ 2256639 h 2298583"/>
              <a:gd name="connsiteX28" fmla="*/ 2560257 w 3038777"/>
              <a:gd name="connsiteY28" fmla="*/ 2231472 h 2298583"/>
              <a:gd name="connsiteX29" fmla="*/ 2585424 w 3038777"/>
              <a:gd name="connsiteY29" fmla="*/ 2223083 h 2298583"/>
              <a:gd name="connsiteX30" fmla="*/ 2618980 w 3038777"/>
              <a:gd name="connsiteY30" fmla="*/ 2197916 h 2298583"/>
              <a:gd name="connsiteX31" fmla="*/ 2669314 w 3038777"/>
              <a:gd name="connsiteY31" fmla="*/ 2164360 h 2298583"/>
              <a:gd name="connsiteX32" fmla="*/ 2702870 w 3038777"/>
              <a:gd name="connsiteY32" fmla="*/ 2139193 h 2298583"/>
              <a:gd name="connsiteX33" fmla="*/ 2736426 w 3038777"/>
              <a:gd name="connsiteY33" fmla="*/ 2122415 h 2298583"/>
              <a:gd name="connsiteX34" fmla="*/ 2753204 w 3038777"/>
              <a:gd name="connsiteY34" fmla="*/ 2097248 h 2298583"/>
              <a:gd name="connsiteX35" fmla="*/ 2803538 w 3038777"/>
              <a:gd name="connsiteY35" fmla="*/ 2055303 h 2298583"/>
              <a:gd name="connsiteX36" fmla="*/ 2845483 w 3038777"/>
              <a:gd name="connsiteY36" fmla="*/ 1988191 h 2298583"/>
              <a:gd name="connsiteX37" fmla="*/ 2870650 w 3038777"/>
              <a:gd name="connsiteY37" fmla="*/ 1963024 h 2298583"/>
              <a:gd name="connsiteX38" fmla="*/ 2887428 w 3038777"/>
              <a:gd name="connsiteY38" fmla="*/ 1937857 h 2298583"/>
              <a:gd name="connsiteX39" fmla="*/ 2946151 w 3038777"/>
              <a:gd name="connsiteY39" fmla="*/ 1853967 h 2298583"/>
              <a:gd name="connsiteX40" fmla="*/ 2971318 w 3038777"/>
              <a:gd name="connsiteY40" fmla="*/ 1795244 h 2298583"/>
              <a:gd name="connsiteX41" fmla="*/ 2996485 w 3038777"/>
              <a:gd name="connsiteY41" fmla="*/ 1728132 h 2298583"/>
              <a:gd name="connsiteX42" fmla="*/ 3038430 w 3038777"/>
              <a:gd name="connsiteY42" fmla="*/ 1275127 h 2298583"/>
              <a:gd name="connsiteX43" fmla="*/ 2971318 w 3038777"/>
              <a:gd name="connsiteY43" fmla="*/ 427839 h 2298583"/>
              <a:gd name="connsiteX44" fmla="*/ 2862261 w 3038777"/>
              <a:gd name="connsiteY44" fmla="*/ 243281 h 2298583"/>
              <a:gd name="connsiteX45" fmla="*/ 2803538 w 3038777"/>
              <a:gd name="connsiteY45" fmla="*/ 218114 h 2298583"/>
              <a:gd name="connsiteX46" fmla="*/ 2728037 w 3038777"/>
              <a:gd name="connsiteY46" fmla="*/ 192947 h 2298583"/>
              <a:gd name="connsiteX47" fmla="*/ 2635758 w 3038777"/>
              <a:gd name="connsiteY47" fmla="*/ 159391 h 2298583"/>
              <a:gd name="connsiteX48" fmla="*/ 2602202 w 3038777"/>
              <a:gd name="connsiteY48" fmla="*/ 142613 h 2298583"/>
              <a:gd name="connsiteX49" fmla="*/ 2526701 w 3038777"/>
              <a:gd name="connsiteY49" fmla="*/ 117446 h 2298583"/>
              <a:gd name="connsiteX50" fmla="*/ 2434422 w 3038777"/>
              <a:gd name="connsiteY50" fmla="*/ 100668 h 2298583"/>
              <a:gd name="connsiteX51" fmla="*/ 2400866 w 3038777"/>
              <a:gd name="connsiteY51" fmla="*/ 83890 h 2298583"/>
              <a:gd name="connsiteX52" fmla="*/ 2291809 w 3038777"/>
              <a:gd name="connsiteY52" fmla="*/ 67112 h 2298583"/>
              <a:gd name="connsiteX53" fmla="*/ 2233086 w 3038777"/>
              <a:gd name="connsiteY53" fmla="*/ 50334 h 2298583"/>
              <a:gd name="connsiteX54" fmla="*/ 2040140 w 3038777"/>
              <a:gd name="connsiteY54" fmla="*/ 33556 h 2298583"/>
              <a:gd name="connsiteX55" fmla="*/ 1863971 w 3038777"/>
              <a:gd name="connsiteY55" fmla="*/ 25167 h 2298583"/>
              <a:gd name="connsiteX56" fmla="*/ 1830415 w 3038777"/>
              <a:gd name="connsiteY56" fmla="*/ 16778 h 2298583"/>
              <a:gd name="connsiteX57" fmla="*/ 1805248 w 3038777"/>
              <a:gd name="connsiteY57" fmla="*/ 8389 h 2298583"/>
              <a:gd name="connsiteX58" fmla="*/ 1671024 w 3038777"/>
              <a:gd name="connsiteY58" fmla="*/ 0 h 2298583"/>
              <a:gd name="connsiteX59" fmla="*/ 974738 w 3038777"/>
              <a:gd name="connsiteY59" fmla="*/ 8389 h 2298583"/>
              <a:gd name="connsiteX60" fmla="*/ 932793 w 3038777"/>
              <a:gd name="connsiteY60" fmla="*/ 16778 h 2298583"/>
              <a:gd name="connsiteX61" fmla="*/ 765013 w 3038777"/>
              <a:gd name="connsiteY61" fmla="*/ 41945 h 2298583"/>
              <a:gd name="connsiteX62" fmla="*/ 672734 w 3038777"/>
              <a:gd name="connsiteY62" fmla="*/ 67112 h 2298583"/>
              <a:gd name="connsiteX63" fmla="*/ 639178 w 3038777"/>
              <a:gd name="connsiteY63" fmla="*/ 75501 h 2298583"/>
              <a:gd name="connsiteX64" fmla="*/ 614011 w 3038777"/>
              <a:gd name="connsiteY64" fmla="*/ 83890 h 2298583"/>
              <a:gd name="connsiteX65" fmla="*/ 513343 w 3038777"/>
              <a:gd name="connsiteY65" fmla="*/ 100668 h 2298583"/>
              <a:gd name="connsiteX0" fmla="*/ 511728 w 3037162"/>
              <a:gd name="connsiteY0" fmla="*/ 100668 h 2298583"/>
              <a:gd name="connsiteX1" fmla="*/ 209725 w 3037162"/>
              <a:gd name="connsiteY1" fmla="*/ 159391 h 2298583"/>
              <a:gd name="connsiteX2" fmla="*/ 100668 w 3037162"/>
              <a:gd name="connsiteY2" fmla="*/ 218114 h 2298583"/>
              <a:gd name="connsiteX3" fmla="*/ 33556 w 3037162"/>
              <a:gd name="connsiteY3" fmla="*/ 293615 h 2298583"/>
              <a:gd name="connsiteX4" fmla="*/ 7031 w 3037162"/>
              <a:gd name="connsiteY4" fmla="*/ 567484 h 2298583"/>
              <a:gd name="connsiteX5" fmla="*/ 9081 w 3037162"/>
              <a:gd name="connsiteY5" fmla="*/ 757921 h 2298583"/>
              <a:gd name="connsiteX6" fmla="*/ 8389 w 3037162"/>
              <a:gd name="connsiteY6" fmla="*/ 1040235 h 2298583"/>
              <a:gd name="connsiteX7" fmla="*/ 0 w 3037162"/>
              <a:gd name="connsiteY7" fmla="*/ 1770077 h 2298583"/>
              <a:gd name="connsiteX8" fmla="*/ 16778 w 3037162"/>
              <a:gd name="connsiteY8" fmla="*/ 2055303 h 2298583"/>
              <a:gd name="connsiteX9" fmla="*/ 117446 w 3037162"/>
              <a:gd name="connsiteY9" fmla="*/ 2122415 h 2298583"/>
              <a:gd name="connsiteX10" fmla="*/ 142613 w 3037162"/>
              <a:gd name="connsiteY10" fmla="*/ 2130804 h 2298583"/>
              <a:gd name="connsiteX11" fmla="*/ 285226 w 3037162"/>
              <a:gd name="connsiteY11" fmla="*/ 2147582 h 2298583"/>
              <a:gd name="connsiteX12" fmla="*/ 1040235 w 3037162"/>
              <a:gd name="connsiteY12" fmla="*/ 2155971 h 2298583"/>
              <a:gd name="connsiteX13" fmla="*/ 1107347 w 3037162"/>
              <a:gd name="connsiteY13" fmla="*/ 2164360 h 2298583"/>
              <a:gd name="connsiteX14" fmla="*/ 1132514 w 3037162"/>
              <a:gd name="connsiteY14" fmla="*/ 2172749 h 2298583"/>
              <a:gd name="connsiteX15" fmla="*/ 1367405 w 3037162"/>
              <a:gd name="connsiteY15" fmla="*/ 2181138 h 2298583"/>
              <a:gd name="connsiteX16" fmla="*/ 1451295 w 3037162"/>
              <a:gd name="connsiteY16" fmla="*/ 2197916 h 2298583"/>
              <a:gd name="connsiteX17" fmla="*/ 1476462 w 3037162"/>
              <a:gd name="connsiteY17" fmla="*/ 2206305 h 2298583"/>
              <a:gd name="connsiteX18" fmla="*/ 1551963 w 3037162"/>
              <a:gd name="connsiteY18" fmla="*/ 2223083 h 2298583"/>
              <a:gd name="connsiteX19" fmla="*/ 1602297 w 3037162"/>
              <a:gd name="connsiteY19" fmla="*/ 2239861 h 2298583"/>
              <a:gd name="connsiteX20" fmla="*/ 1669409 w 3037162"/>
              <a:gd name="connsiteY20" fmla="*/ 2256639 h 2298583"/>
              <a:gd name="connsiteX21" fmla="*/ 1736521 w 3037162"/>
              <a:gd name="connsiteY21" fmla="*/ 2273417 h 2298583"/>
              <a:gd name="connsiteX22" fmla="*/ 1862356 w 3037162"/>
              <a:gd name="connsiteY22" fmla="*/ 2290195 h 2298583"/>
              <a:gd name="connsiteX23" fmla="*/ 1912690 w 3037162"/>
              <a:gd name="connsiteY23" fmla="*/ 2298583 h 2298583"/>
              <a:gd name="connsiteX24" fmla="*/ 2432807 w 3037162"/>
              <a:gd name="connsiteY24" fmla="*/ 2290195 h 2298583"/>
              <a:gd name="connsiteX25" fmla="*/ 2457974 w 3037162"/>
              <a:gd name="connsiteY25" fmla="*/ 2273417 h 2298583"/>
              <a:gd name="connsiteX26" fmla="*/ 2516697 w 3037162"/>
              <a:gd name="connsiteY26" fmla="*/ 2256639 h 2298583"/>
              <a:gd name="connsiteX27" fmla="*/ 2558642 w 3037162"/>
              <a:gd name="connsiteY27" fmla="*/ 2231472 h 2298583"/>
              <a:gd name="connsiteX28" fmla="*/ 2583809 w 3037162"/>
              <a:gd name="connsiteY28" fmla="*/ 2223083 h 2298583"/>
              <a:gd name="connsiteX29" fmla="*/ 2617365 w 3037162"/>
              <a:gd name="connsiteY29" fmla="*/ 2197916 h 2298583"/>
              <a:gd name="connsiteX30" fmla="*/ 2667699 w 3037162"/>
              <a:gd name="connsiteY30" fmla="*/ 2164360 h 2298583"/>
              <a:gd name="connsiteX31" fmla="*/ 2701255 w 3037162"/>
              <a:gd name="connsiteY31" fmla="*/ 2139193 h 2298583"/>
              <a:gd name="connsiteX32" fmla="*/ 2734811 w 3037162"/>
              <a:gd name="connsiteY32" fmla="*/ 2122415 h 2298583"/>
              <a:gd name="connsiteX33" fmla="*/ 2751589 w 3037162"/>
              <a:gd name="connsiteY33" fmla="*/ 2097248 h 2298583"/>
              <a:gd name="connsiteX34" fmla="*/ 2801923 w 3037162"/>
              <a:gd name="connsiteY34" fmla="*/ 2055303 h 2298583"/>
              <a:gd name="connsiteX35" fmla="*/ 2843868 w 3037162"/>
              <a:gd name="connsiteY35" fmla="*/ 1988191 h 2298583"/>
              <a:gd name="connsiteX36" fmla="*/ 2869035 w 3037162"/>
              <a:gd name="connsiteY36" fmla="*/ 1963024 h 2298583"/>
              <a:gd name="connsiteX37" fmla="*/ 2885813 w 3037162"/>
              <a:gd name="connsiteY37" fmla="*/ 1937857 h 2298583"/>
              <a:gd name="connsiteX38" fmla="*/ 2944536 w 3037162"/>
              <a:gd name="connsiteY38" fmla="*/ 1853967 h 2298583"/>
              <a:gd name="connsiteX39" fmla="*/ 2969703 w 3037162"/>
              <a:gd name="connsiteY39" fmla="*/ 1795244 h 2298583"/>
              <a:gd name="connsiteX40" fmla="*/ 2994870 w 3037162"/>
              <a:gd name="connsiteY40" fmla="*/ 1728132 h 2298583"/>
              <a:gd name="connsiteX41" fmla="*/ 3036815 w 3037162"/>
              <a:gd name="connsiteY41" fmla="*/ 1275127 h 2298583"/>
              <a:gd name="connsiteX42" fmla="*/ 2969703 w 3037162"/>
              <a:gd name="connsiteY42" fmla="*/ 427839 h 2298583"/>
              <a:gd name="connsiteX43" fmla="*/ 2860646 w 3037162"/>
              <a:gd name="connsiteY43" fmla="*/ 243281 h 2298583"/>
              <a:gd name="connsiteX44" fmla="*/ 2801923 w 3037162"/>
              <a:gd name="connsiteY44" fmla="*/ 218114 h 2298583"/>
              <a:gd name="connsiteX45" fmla="*/ 2726422 w 3037162"/>
              <a:gd name="connsiteY45" fmla="*/ 192947 h 2298583"/>
              <a:gd name="connsiteX46" fmla="*/ 2634143 w 3037162"/>
              <a:gd name="connsiteY46" fmla="*/ 159391 h 2298583"/>
              <a:gd name="connsiteX47" fmla="*/ 2600587 w 3037162"/>
              <a:gd name="connsiteY47" fmla="*/ 142613 h 2298583"/>
              <a:gd name="connsiteX48" fmla="*/ 2525086 w 3037162"/>
              <a:gd name="connsiteY48" fmla="*/ 117446 h 2298583"/>
              <a:gd name="connsiteX49" fmla="*/ 2432807 w 3037162"/>
              <a:gd name="connsiteY49" fmla="*/ 100668 h 2298583"/>
              <a:gd name="connsiteX50" fmla="*/ 2399251 w 3037162"/>
              <a:gd name="connsiteY50" fmla="*/ 83890 h 2298583"/>
              <a:gd name="connsiteX51" fmla="*/ 2290194 w 3037162"/>
              <a:gd name="connsiteY51" fmla="*/ 67112 h 2298583"/>
              <a:gd name="connsiteX52" fmla="*/ 2231471 w 3037162"/>
              <a:gd name="connsiteY52" fmla="*/ 50334 h 2298583"/>
              <a:gd name="connsiteX53" fmla="*/ 2038525 w 3037162"/>
              <a:gd name="connsiteY53" fmla="*/ 33556 h 2298583"/>
              <a:gd name="connsiteX54" fmla="*/ 1862356 w 3037162"/>
              <a:gd name="connsiteY54" fmla="*/ 25167 h 2298583"/>
              <a:gd name="connsiteX55" fmla="*/ 1828800 w 3037162"/>
              <a:gd name="connsiteY55" fmla="*/ 16778 h 2298583"/>
              <a:gd name="connsiteX56" fmla="*/ 1803633 w 3037162"/>
              <a:gd name="connsiteY56" fmla="*/ 8389 h 2298583"/>
              <a:gd name="connsiteX57" fmla="*/ 1669409 w 3037162"/>
              <a:gd name="connsiteY57" fmla="*/ 0 h 2298583"/>
              <a:gd name="connsiteX58" fmla="*/ 973123 w 3037162"/>
              <a:gd name="connsiteY58" fmla="*/ 8389 h 2298583"/>
              <a:gd name="connsiteX59" fmla="*/ 931178 w 3037162"/>
              <a:gd name="connsiteY59" fmla="*/ 16778 h 2298583"/>
              <a:gd name="connsiteX60" fmla="*/ 763398 w 3037162"/>
              <a:gd name="connsiteY60" fmla="*/ 41945 h 2298583"/>
              <a:gd name="connsiteX61" fmla="*/ 671119 w 3037162"/>
              <a:gd name="connsiteY61" fmla="*/ 67112 h 2298583"/>
              <a:gd name="connsiteX62" fmla="*/ 637563 w 3037162"/>
              <a:gd name="connsiteY62" fmla="*/ 75501 h 2298583"/>
              <a:gd name="connsiteX63" fmla="*/ 612396 w 3037162"/>
              <a:gd name="connsiteY63" fmla="*/ 83890 h 2298583"/>
              <a:gd name="connsiteX64" fmla="*/ 511728 w 3037162"/>
              <a:gd name="connsiteY64" fmla="*/ 100668 h 229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7162" h="2298583">
                <a:moveTo>
                  <a:pt x="511728" y="100668"/>
                </a:moveTo>
                <a:cubicBezTo>
                  <a:pt x="411060" y="120242"/>
                  <a:pt x="278235" y="139817"/>
                  <a:pt x="209725" y="159391"/>
                </a:cubicBezTo>
                <a:cubicBezTo>
                  <a:pt x="141215" y="178965"/>
                  <a:pt x="130029" y="195743"/>
                  <a:pt x="100668" y="218114"/>
                </a:cubicBezTo>
                <a:cubicBezTo>
                  <a:pt x="71307" y="240485"/>
                  <a:pt x="49162" y="235387"/>
                  <a:pt x="33556" y="293615"/>
                </a:cubicBezTo>
                <a:cubicBezTo>
                  <a:pt x="17950" y="351843"/>
                  <a:pt x="11110" y="490100"/>
                  <a:pt x="7031" y="567484"/>
                </a:cubicBezTo>
                <a:cubicBezTo>
                  <a:pt x="2952" y="644868"/>
                  <a:pt x="8855" y="679129"/>
                  <a:pt x="9081" y="757921"/>
                </a:cubicBezTo>
                <a:cubicBezTo>
                  <a:pt x="9307" y="836713"/>
                  <a:pt x="9903" y="871542"/>
                  <a:pt x="8389" y="1040235"/>
                </a:cubicBezTo>
                <a:cubicBezTo>
                  <a:pt x="5593" y="1283516"/>
                  <a:pt x="5288" y="1526838"/>
                  <a:pt x="0" y="1770077"/>
                </a:cubicBezTo>
                <a:cubicBezTo>
                  <a:pt x="1398" y="1939255"/>
                  <a:pt x="-2796" y="1996580"/>
                  <a:pt x="16778" y="2055303"/>
                </a:cubicBezTo>
                <a:cubicBezTo>
                  <a:pt x="36352" y="2114026"/>
                  <a:pt x="51997" y="2100599"/>
                  <a:pt x="117446" y="2122415"/>
                </a:cubicBezTo>
                <a:lnTo>
                  <a:pt x="142613" y="2130804"/>
                </a:lnTo>
                <a:cubicBezTo>
                  <a:pt x="200287" y="2150029"/>
                  <a:pt x="179943" y="2145557"/>
                  <a:pt x="285226" y="2147582"/>
                </a:cubicBezTo>
                <a:lnTo>
                  <a:pt x="1040235" y="2155971"/>
                </a:lnTo>
                <a:cubicBezTo>
                  <a:pt x="1062606" y="2158767"/>
                  <a:pt x="1085166" y="2160327"/>
                  <a:pt x="1107347" y="2164360"/>
                </a:cubicBezTo>
                <a:cubicBezTo>
                  <a:pt x="1116047" y="2165942"/>
                  <a:pt x="1123690" y="2172180"/>
                  <a:pt x="1132514" y="2172749"/>
                </a:cubicBezTo>
                <a:cubicBezTo>
                  <a:pt x="1210698" y="2177793"/>
                  <a:pt x="1289108" y="2178342"/>
                  <a:pt x="1367405" y="2181138"/>
                </a:cubicBezTo>
                <a:cubicBezTo>
                  <a:pt x="1395368" y="2186731"/>
                  <a:pt x="1423508" y="2191504"/>
                  <a:pt x="1451295" y="2197916"/>
                </a:cubicBezTo>
                <a:cubicBezTo>
                  <a:pt x="1459911" y="2199904"/>
                  <a:pt x="1467883" y="2204160"/>
                  <a:pt x="1476462" y="2206305"/>
                </a:cubicBezTo>
                <a:cubicBezTo>
                  <a:pt x="1524358" y="2218279"/>
                  <a:pt x="1508904" y="2210165"/>
                  <a:pt x="1551963" y="2223083"/>
                </a:cubicBezTo>
                <a:cubicBezTo>
                  <a:pt x="1568903" y="2228165"/>
                  <a:pt x="1585519" y="2234268"/>
                  <a:pt x="1602297" y="2239861"/>
                </a:cubicBezTo>
                <a:cubicBezTo>
                  <a:pt x="1624173" y="2247153"/>
                  <a:pt x="1647038" y="2251046"/>
                  <a:pt x="1669409" y="2256639"/>
                </a:cubicBezTo>
                <a:lnTo>
                  <a:pt x="1736521" y="2273417"/>
                </a:lnTo>
                <a:cubicBezTo>
                  <a:pt x="1788173" y="2286330"/>
                  <a:pt x="1799460" y="2282333"/>
                  <a:pt x="1862356" y="2290195"/>
                </a:cubicBezTo>
                <a:cubicBezTo>
                  <a:pt x="1879234" y="2292305"/>
                  <a:pt x="1895912" y="2295787"/>
                  <a:pt x="1912690" y="2298583"/>
                </a:cubicBezTo>
                <a:cubicBezTo>
                  <a:pt x="2086062" y="2295787"/>
                  <a:pt x="2259596" y="2298189"/>
                  <a:pt x="2432807" y="2290195"/>
                </a:cubicBezTo>
                <a:cubicBezTo>
                  <a:pt x="2442879" y="2289730"/>
                  <a:pt x="2448956" y="2277926"/>
                  <a:pt x="2457974" y="2273417"/>
                </a:cubicBezTo>
                <a:cubicBezTo>
                  <a:pt x="2470009" y="2267400"/>
                  <a:pt x="2505946" y="2259327"/>
                  <a:pt x="2516697" y="2256639"/>
                </a:cubicBezTo>
                <a:cubicBezTo>
                  <a:pt x="2530679" y="2248250"/>
                  <a:pt x="2544058" y="2238764"/>
                  <a:pt x="2558642" y="2231472"/>
                </a:cubicBezTo>
                <a:cubicBezTo>
                  <a:pt x="2566551" y="2227517"/>
                  <a:pt x="2576131" y="2227470"/>
                  <a:pt x="2583809" y="2223083"/>
                </a:cubicBezTo>
                <a:cubicBezTo>
                  <a:pt x="2595948" y="2216146"/>
                  <a:pt x="2605911" y="2205934"/>
                  <a:pt x="2617365" y="2197916"/>
                </a:cubicBezTo>
                <a:cubicBezTo>
                  <a:pt x="2633885" y="2186352"/>
                  <a:pt x="2650921" y="2175545"/>
                  <a:pt x="2667699" y="2164360"/>
                </a:cubicBezTo>
                <a:cubicBezTo>
                  <a:pt x="2679332" y="2156604"/>
                  <a:pt x="2689399" y="2146603"/>
                  <a:pt x="2701255" y="2139193"/>
                </a:cubicBezTo>
                <a:cubicBezTo>
                  <a:pt x="2711860" y="2132565"/>
                  <a:pt x="2723626" y="2128008"/>
                  <a:pt x="2734811" y="2122415"/>
                </a:cubicBezTo>
                <a:cubicBezTo>
                  <a:pt x="2740404" y="2114026"/>
                  <a:pt x="2744460" y="2104377"/>
                  <a:pt x="2751589" y="2097248"/>
                </a:cubicBezTo>
                <a:cubicBezTo>
                  <a:pt x="2817578" y="2031259"/>
                  <a:pt x="2733207" y="2137762"/>
                  <a:pt x="2801923" y="2055303"/>
                </a:cubicBezTo>
                <a:cubicBezTo>
                  <a:pt x="2816569" y="2037728"/>
                  <a:pt x="2831589" y="2004563"/>
                  <a:pt x="2843868" y="1988191"/>
                </a:cubicBezTo>
                <a:cubicBezTo>
                  <a:pt x="2850986" y="1978700"/>
                  <a:pt x="2861440" y="1972138"/>
                  <a:pt x="2869035" y="1963024"/>
                </a:cubicBezTo>
                <a:cubicBezTo>
                  <a:pt x="2875490" y="1955279"/>
                  <a:pt x="2879953" y="1946061"/>
                  <a:pt x="2885813" y="1937857"/>
                </a:cubicBezTo>
                <a:cubicBezTo>
                  <a:pt x="2903349" y="1913307"/>
                  <a:pt x="2931679" y="1879681"/>
                  <a:pt x="2944536" y="1853967"/>
                </a:cubicBezTo>
                <a:cubicBezTo>
                  <a:pt x="2956540" y="1829958"/>
                  <a:pt x="2963531" y="1819931"/>
                  <a:pt x="2969703" y="1795244"/>
                </a:cubicBezTo>
                <a:cubicBezTo>
                  <a:pt x="2984216" y="1737193"/>
                  <a:pt x="2967251" y="1769561"/>
                  <a:pt x="2994870" y="1728132"/>
                </a:cubicBezTo>
                <a:cubicBezTo>
                  <a:pt x="3006055" y="1641446"/>
                  <a:pt x="3041009" y="1491842"/>
                  <a:pt x="3036815" y="1275127"/>
                </a:cubicBezTo>
                <a:cubicBezTo>
                  <a:pt x="3032621" y="1058412"/>
                  <a:pt x="2999065" y="599813"/>
                  <a:pt x="2969703" y="427839"/>
                </a:cubicBezTo>
                <a:cubicBezTo>
                  <a:pt x="2940342" y="255865"/>
                  <a:pt x="2888609" y="278235"/>
                  <a:pt x="2860646" y="243281"/>
                </a:cubicBezTo>
                <a:cubicBezTo>
                  <a:pt x="2832683" y="208327"/>
                  <a:pt x="2819470" y="225634"/>
                  <a:pt x="2801923" y="218114"/>
                </a:cubicBezTo>
                <a:cubicBezTo>
                  <a:pt x="2741142" y="192065"/>
                  <a:pt x="2797130" y="207089"/>
                  <a:pt x="2726422" y="192947"/>
                </a:cubicBezTo>
                <a:cubicBezTo>
                  <a:pt x="2682069" y="163378"/>
                  <a:pt x="2711036" y="178614"/>
                  <a:pt x="2634143" y="159391"/>
                </a:cubicBezTo>
                <a:cubicBezTo>
                  <a:pt x="2622011" y="156358"/>
                  <a:pt x="2612259" y="147102"/>
                  <a:pt x="2600587" y="142613"/>
                </a:cubicBezTo>
                <a:cubicBezTo>
                  <a:pt x="2575827" y="133090"/>
                  <a:pt x="2551099" y="122649"/>
                  <a:pt x="2525086" y="117446"/>
                </a:cubicBezTo>
                <a:cubicBezTo>
                  <a:pt x="2466462" y="105721"/>
                  <a:pt x="2497206" y="111401"/>
                  <a:pt x="2432807" y="100668"/>
                </a:cubicBezTo>
                <a:cubicBezTo>
                  <a:pt x="2421622" y="95075"/>
                  <a:pt x="2410960" y="88281"/>
                  <a:pt x="2399251" y="83890"/>
                </a:cubicBezTo>
                <a:cubicBezTo>
                  <a:pt x="2368661" y="72419"/>
                  <a:pt x="2316688" y="70056"/>
                  <a:pt x="2290194" y="67112"/>
                </a:cubicBezTo>
                <a:cubicBezTo>
                  <a:pt x="2270620" y="61519"/>
                  <a:pt x="2251307" y="54912"/>
                  <a:pt x="2231471" y="50334"/>
                </a:cubicBezTo>
                <a:cubicBezTo>
                  <a:pt x="2171161" y="36416"/>
                  <a:pt x="2094543" y="36504"/>
                  <a:pt x="2038525" y="33556"/>
                </a:cubicBezTo>
                <a:lnTo>
                  <a:pt x="1862356" y="25167"/>
                </a:lnTo>
                <a:cubicBezTo>
                  <a:pt x="1851171" y="22371"/>
                  <a:pt x="1839886" y="19945"/>
                  <a:pt x="1828800" y="16778"/>
                </a:cubicBezTo>
                <a:cubicBezTo>
                  <a:pt x="1820297" y="14349"/>
                  <a:pt x="1812427" y="9315"/>
                  <a:pt x="1803633" y="8389"/>
                </a:cubicBezTo>
                <a:cubicBezTo>
                  <a:pt x="1759051" y="3696"/>
                  <a:pt x="1714150" y="2796"/>
                  <a:pt x="1669409" y="0"/>
                </a:cubicBezTo>
                <a:lnTo>
                  <a:pt x="973123" y="8389"/>
                </a:lnTo>
                <a:cubicBezTo>
                  <a:pt x="958868" y="8713"/>
                  <a:pt x="945271" y="14610"/>
                  <a:pt x="931178" y="16778"/>
                </a:cubicBezTo>
                <a:cubicBezTo>
                  <a:pt x="889732" y="23154"/>
                  <a:pt x="796638" y="30865"/>
                  <a:pt x="763398" y="41945"/>
                </a:cubicBezTo>
                <a:cubicBezTo>
                  <a:pt x="716355" y="57626"/>
                  <a:pt x="746810" y="48189"/>
                  <a:pt x="671119" y="67112"/>
                </a:cubicBezTo>
                <a:cubicBezTo>
                  <a:pt x="659934" y="69908"/>
                  <a:pt x="648501" y="71855"/>
                  <a:pt x="637563" y="75501"/>
                </a:cubicBezTo>
                <a:cubicBezTo>
                  <a:pt x="629174" y="78297"/>
                  <a:pt x="620975" y="81745"/>
                  <a:pt x="612396" y="83890"/>
                </a:cubicBezTo>
                <a:cubicBezTo>
                  <a:pt x="579684" y="92068"/>
                  <a:pt x="544874" y="95933"/>
                  <a:pt x="511728" y="100668"/>
                </a:cubicBezTo>
                <a:close/>
              </a:path>
            </a:pathLst>
          </a:custGeom>
          <a:solidFill>
            <a:srgbClr val="7919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dk1">
                    <a:lumMod val="0"/>
                    <a:lumOff val="0"/>
                  </a:scheme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 algn="ctr"/>
            <a:r>
              <a:rPr lang="en-GB" dirty="0">
                <a:solidFill>
                  <a:prstClr val="white"/>
                </a:solidFill>
              </a:rPr>
              <a:t> </a:t>
            </a:r>
            <a:r>
              <a:rPr lang="en-GB" b="1" dirty="0">
                <a:solidFill>
                  <a:prstClr val="white"/>
                </a:solidFill>
              </a:rPr>
              <a:t>Our Social objectives:</a:t>
            </a:r>
          </a:p>
          <a:p>
            <a:pPr lvl="0"/>
            <a:endParaRPr lang="en-GB" b="1" dirty="0">
              <a:solidFill>
                <a:prstClr val="white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prstClr val="white"/>
                </a:solidFill>
              </a:rPr>
              <a:t>Improve well-being and recovery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prstClr val="white"/>
                </a:solidFill>
              </a:rPr>
              <a:t>Increase opportunities for young people to shape their own care and influence change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prstClr val="white"/>
                </a:solidFill>
              </a:rPr>
              <a:t>Improve and increase inclusion and accessibility to services and support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prstClr val="white"/>
                </a:solidFill>
              </a:rPr>
              <a:t>Increase awareness and reduce stigma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46030" r="67195" b="12932"/>
          <a:stretch>
            <a:fillRect/>
          </a:stretch>
        </p:blipFill>
        <p:spPr bwMode="auto">
          <a:xfrm rot="8745873">
            <a:off x="3110080" y="1941496"/>
            <a:ext cx="1145540" cy="101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Cloud Callout 10"/>
          <p:cNvSpPr>
            <a:spLocks noChangeArrowheads="1"/>
          </p:cNvSpPr>
          <p:nvPr/>
        </p:nvSpPr>
        <p:spPr bwMode="auto">
          <a:xfrm rot="157136">
            <a:off x="40732" y="1463680"/>
            <a:ext cx="2881333" cy="1848708"/>
          </a:xfrm>
          <a:prstGeom prst="cloudCallout">
            <a:avLst>
              <a:gd name="adj1" fmla="val 74616"/>
              <a:gd name="adj2" fmla="val 29665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rot="0" vert="horz" wrap="square" lIns="36576" tIns="36576" rIns="36576" bIns="36576" anchor="ctr" anchorCtr="0" upright="1">
            <a:noAutofit/>
          </a:bodyPr>
          <a:lstStyle/>
          <a:p>
            <a:pPr lvl="0" algn="ctr"/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“Inclusive            accessible              mental health         services for all young people”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4145" y="6393323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902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77" y="116632"/>
            <a:ext cx="8229600" cy="932053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42</a:t>
            </a:r>
            <a:r>
              <a:rPr lang="en-GB" b="1" baseline="30000" dirty="0" smtClean="0">
                <a:solidFill>
                  <a:srgbClr val="7030A0"/>
                </a:solidFill>
              </a:rPr>
              <a:t>nd</a:t>
            </a:r>
            <a:r>
              <a:rPr lang="en-GB" b="1" dirty="0" smtClean="0">
                <a:solidFill>
                  <a:srgbClr val="7030A0"/>
                </a:solidFill>
              </a:rPr>
              <a:t> Street Services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408" y="6275834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56541"/>
              </p:ext>
            </p:extLst>
          </p:nvPr>
        </p:nvGraphicFramePr>
        <p:xfrm>
          <a:off x="488530" y="1635410"/>
          <a:ext cx="4587179" cy="4392488"/>
        </p:xfrm>
        <a:graphic>
          <a:graphicData uri="http://schemas.openxmlformats.org/drawingml/2006/table">
            <a:tbl>
              <a:tblPr/>
              <a:tblGrid>
                <a:gridCol w="4587179"/>
              </a:tblGrid>
              <a:tr h="439248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One 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 one 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counselling,</a:t>
                      </a:r>
                      <a:r>
                        <a:rPr lang="en-GB" sz="20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therapy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psycho-social  support and advocacy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Therapeutic, issue based and identity based groups and peer support projects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Horsfall creative programme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Residentials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and Getaways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 Social Action Programme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Bespoke services in schools, PRUs, colleges and universities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Training programmes for professionals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Collaboration with partners.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868">
            <a:off x="5390005" y="1318080"/>
            <a:ext cx="1520960" cy="2795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284">
            <a:off x="6841741" y="1482136"/>
            <a:ext cx="1761822" cy="2543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388">
            <a:off x="6618996" y="4079517"/>
            <a:ext cx="2412002" cy="1083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1437">
            <a:off x="7156784" y="5098883"/>
            <a:ext cx="1581566" cy="95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0390">
            <a:off x="4957186" y="4035666"/>
            <a:ext cx="1883244" cy="18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3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77" y="116632"/>
            <a:ext cx="8229600" cy="792088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Our journey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77" y="889856"/>
            <a:ext cx="8229600" cy="5564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Pre-2010: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Qualitative data only – support reviews, etc.</a:t>
            </a:r>
          </a:p>
          <a:p>
            <a:endParaRPr lang="en-GB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2010-11: 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Research, consultation, pilot – SDQ? YP-CORE? WEMWBS? GAD-7? PHQ-9?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Consultations with staff, trustees and young people.</a:t>
            </a:r>
          </a:p>
          <a:p>
            <a:endParaRPr lang="en-GB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2012/13: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1</a:t>
            </a:r>
            <a:r>
              <a:rPr lang="en-GB" sz="1800" baseline="30000" dirty="0" smtClean="0">
                <a:solidFill>
                  <a:srgbClr val="002060"/>
                </a:solidFill>
              </a:rPr>
              <a:t>st</a:t>
            </a:r>
            <a:r>
              <a:rPr lang="en-GB" sz="1800" dirty="0" smtClean="0">
                <a:solidFill>
                  <a:srgbClr val="002060"/>
                </a:solidFill>
              </a:rPr>
              <a:t> year YP-CORE service wide </a:t>
            </a:r>
            <a:r>
              <a:rPr lang="en-GB" sz="1800" dirty="0">
                <a:solidFill>
                  <a:srgbClr val="002060"/>
                </a:solidFill>
              </a:rPr>
              <a:t>/ review </a:t>
            </a:r>
            <a:r>
              <a:rPr lang="en-GB" sz="1800" dirty="0" smtClean="0">
                <a:solidFill>
                  <a:srgbClr val="002060"/>
                </a:solidFill>
              </a:rPr>
              <a:t>/ analysis</a:t>
            </a:r>
          </a:p>
          <a:p>
            <a:endParaRPr lang="en-GB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2014/15: 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One Low Intensity and One High Intensity CBT trained staff. First use of IAPT measures in-service (no data submitted)</a:t>
            </a:r>
          </a:p>
          <a:p>
            <a:endParaRPr lang="en-GB" sz="1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2015/16: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Development of IAPT compliant services; 1</a:t>
            </a:r>
            <a:r>
              <a:rPr lang="en-GB" sz="1800" baseline="30000" dirty="0" smtClean="0">
                <a:solidFill>
                  <a:srgbClr val="002060"/>
                </a:solidFill>
              </a:rPr>
              <a:t>st</a:t>
            </a:r>
            <a:r>
              <a:rPr lang="en-GB" sz="1800" dirty="0" smtClean="0">
                <a:solidFill>
                  <a:srgbClr val="002060"/>
                </a:solidFill>
              </a:rPr>
              <a:t> submission of IGT (L2)   </a:t>
            </a:r>
          </a:p>
          <a:p>
            <a:pPr lvl="0"/>
            <a:r>
              <a:rPr lang="en-GB" sz="1800" dirty="0">
                <a:solidFill>
                  <a:srgbClr val="002060"/>
                </a:solidFill>
              </a:rPr>
              <a:t>(Q4) 1</a:t>
            </a:r>
            <a:r>
              <a:rPr lang="en-GB" sz="1800" baseline="30000" dirty="0">
                <a:solidFill>
                  <a:srgbClr val="002060"/>
                </a:solidFill>
              </a:rPr>
              <a:t>st</a:t>
            </a:r>
            <a:r>
              <a:rPr lang="en-GB" sz="1800" dirty="0">
                <a:solidFill>
                  <a:srgbClr val="002060"/>
                </a:solidFill>
              </a:rPr>
              <a:t> submission of CAMHS dataset to CORC as part of the Tameside &amp; Glossop data project led by T&amp;G CCG (VCSE and CAMHS partners)</a:t>
            </a:r>
          </a:p>
          <a:p>
            <a:endParaRPr lang="en-GB" sz="1800" dirty="0" smtClean="0">
              <a:solidFill>
                <a:srgbClr val="002060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408" y="6275834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663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Our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77" y="1196752"/>
            <a:ext cx="8229600" cy="507908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GB" sz="2100" b="1" dirty="0" smtClean="0">
                <a:solidFill>
                  <a:srgbClr val="002060"/>
                </a:solidFill>
              </a:rPr>
              <a:t>2015/16:</a:t>
            </a:r>
          </a:p>
          <a:p>
            <a:pPr lvl="0"/>
            <a:r>
              <a:rPr lang="en-GB" sz="2100" dirty="0" smtClean="0">
                <a:solidFill>
                  <a:srgbClr val="002060"/>
                </a:solidFill>
              </a:rPr>
              <a:t>Young </a:t>
            </a:r>
            <a:r>
              <a:rPr lang="en-GB" sz="2100" dirty="0">
                <a:solidFill>
                  <a:srgbClr val="002060"/>
                </a:solidFill>
              </a:rPr>
              <a:t>People in Mind (YPIM) national VCSE research project with Youth Access: young people in transition  (16-19s) and the impact of VCSE YIACS.</a:t>
            </a:r>
          </a:p>
          <a:p>
            <a:pPr marL="0" lvl="0" indent="0">
              <a:buNone/>
            </a:pPr>
            <a:endParaRPr lang="en-GB" sz="21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GB" sz="2100" b="1" dirty="0" smtClean="0">
                <a:solidFill>
                  <a:srgbClr val="002060"/>
                </a:solidFill>
              </a:rPr>
              <a:t>2016/17</a:t>
            </a:r>
            <a:r>
              <a:rPr lang="en-GB" sz="2100" b="1" dirty="0">
                <a:solidFill>
                  <a:srgbClr val="002060"/>
                </a:solidFill>
              </a:rPr>
              <a:t>: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endParaRPr lang="en-GB" sz="2100" dirty="0" smtClean="0">
              <a:solidFill>
                <a:srgbClr val="002060"/>
              </a:solidFill>
            </a:endParaRPr>
          </a:p>
          <a:p>
            <a:r>
              <a:rPr lang="en-GB" sz="2100" dirty="0" smtClean="0">
                <a:solidFill>
                  <a:srgbClr val="002060"/>
                </a:solidFill>
              </a:rPr>
              <a:t>YPIM </a:t>
            </a:r>
            <a:r>
              <a:rPr lang="en-GB" sz="2100" dirty="0">
                <a:solidFill>
                  <a:srgbClr val="002060"/>
                </a:solidFill>
              </a:rPr>
              <a:t>complexities dataset informs development of new charity dataset. Implementation of new service model and monitoring and evaluation systems/processes.</a:t>
            </a:r>
          </a:p>
          <a:p>
            <a:pPr lvl="0"/>
            <a:r>
              <a:rPr lang="en-GB" sz="2100" dirty="0" smtClean="0">
                <a:solidFill>
                  <a:srgbClr val="002060"/>
                </a:solidFill>
              </a:rPr>
              <a:t>Two </a:t>
            </a:r>
            <a:r>
              <a:rPr lang="en-GB" sz="2100" dirty="0">
                <a:solidFill>
                  <a:srgbClr val="002060"/>
                </a:solidFill>
              </a:rPr>
              <a:t>further staff High Intensity CBT trained; submitting the national Adult IAPT dataset</a:t>
            </a:r>
          </a:p>
          <a:p>
            <a:pPr lvl="0"/>
            <a:r>
              <a:rPr lang="en-GB" sz="2100" dirty="0" smtClean="0">
                <a:solidFill>
                  <a:srgbClr val="002060"/>
                </a:solidFill>
              </a:rPr>
              <a:t>Contributing </a:t>
            </a:r>
            <a:r>
              <a:rPr lang="en-GB" sz="2100" dirty="0">
                <a:solidFill>
                  <a:srgbClr val="002060"/>
                </a:solidFill>
              </a:rPr>
              <a:t>to local transformation plans (LTPs) and relevant evidence of impact.</a:t>
            </a:r>
          </a:p>
          <a:p>
            <a:pPr lvl="0"/>
            <a:endParaRPr lang="en-GB" sz="21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GB" sz="2100" b="1" dirty="0" smtClean="0">
                <a:solidFill>
                  <a:srgbClr val="002060"/>
                </a:solidFill>
              </a:rPr>
              <a:t>2017/18</a:t>
            </a:r>
            <a:r>
              <a:rPr lang="en-GB" sz="2100" b="1" dirty="0">
                <a:solidFill>
                  <a:srgbClr val="002060"/>
                </a:solidFill>
              </a:rPr>
              <a:t>: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endParaRPr lang="en-GB" sz="2100" dirty="0" smtClean="0">
              <a:solidFill>
                <a:srgbClr val="002060"/>
              </a:solidFill>
            </a:endParaRPr>
          </a:p>
          <a:p>
            <a:r>
              <a:rPr lang="en-GB" sz="2100" dirty="0" smtClean="0">
                <a:solidFill>
                  <a:srgbClr val="002060"/>
                </a:solidFill>
              </a:rPr>
              <a:t>Counselling </a:t>
            </a:r>
            <a:r>
              <a:rPr lang="en-GB" sz="2100" dirty="0">
                <a:solidFill>
                  <a:srgbClr val="002060"/>
                </a:solidFill>
              </a:rPr>
              <a:t>service complete Counselling for Depression training; 1 EMDR trained. (2.6 FTE IAPT team)</a:t>
            </a:r>
          </a:p>
          <a:p>
            <a:pPr lvl="0"/>
            <a:r>
              <a:rPr lang="en-GB" sz="2100" dirty="0">
                <a:solidFill>
                  <a:srgbClr val="002060"/>
                </a:solidFill>
              </a:rPr>
              <a:t>42</a:t>
            </a:r>
            <a:r>
              <a:rPr lang="en-GB" sz="2100" baseline="30000" dirty="0">
                <a:solidFill>
                  <a:srgbClr val="002060"/>
                </a:solidFill>
              </a:rPr>
              <a:t>nd</a:t>
            </a:r>
            <a:r>
              <a:rPr lang="en-GB" sz="2100" dirty="0">
                <a:solidFill>
                  <a:srgbClr val="002060"/>
                </a:solidFill>
              </a:rPr>
              <a:t> Street leads M&amp;E on behalf of the Integrated Community Response Service (ICRS) (Manchester and Salford CCGs) working with partners across the health and social care system: offering de-escalation interventions to ensure young people access crisis support at the right time, in the right </a:t>
            </a:r>
            <a:r>
              <a:rPr lang="en-GB" sz="2100" dirty="0" smtClean="0">
                <a:solidFill>
                  <a:srgbClr val="002060"/>
                </a:solidFill>
              </a:rPr>
              <a:t>setting, </a:t>
            </a:r>
            <a:r>
              <a:rPr lang="en-GB" sz="2100" dirty="0">
                <a:solidFill>
                  <a:srgbClr val="002060"/>
                </a:solidFill>
              </a:rPr>
              <a:t>by the right service. Submission of the national CAMHS MHMDS.</a:t>
            </a:r>
          </a:p>
          <a:p>
            <a:endParaRPr lang="en-GB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408" y="6275834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650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63" y="2785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Routine Outcomes Measures, 2017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2144" y="6302899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27887"/>
              </p:ext>
            </p:extLst>
          </p:nvPr>
        </p:nvGraphicFramePr>
        <p:xfrm>
          <a:off x="179512" y="907939"/>
          <a:ext cx="879112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313"/>
                <a:gridCol w="1854460"/>
                <a:gridCol w="2208685"/>
                <a:gridCol w="1535731"/>
                <a:gridCol w="17459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Ongoing therapeutic support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Final measures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Satisfaction</a:t>
                      </a:r>
                      <a:r>
                        <a:rPr lang="en-GB" baseline="0" dirty="0" smtClean="0"/>
                        <a:t> with services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2060"/>
                          </a:solidFill>
                        </a:rPr>
                        <a:t>Manchester, Salford and Trafford CCG services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YP-CORE (Initial + Goal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Attainment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IAPT minimum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dataset (18+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yrs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Charity dataset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YP-CORE (Ongoing)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– reviewed and repeated at regular intervals)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Qualitative review of support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YP-CORE (Final)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Goal Attainment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+ service review elements)</a:t>
                      </a:r>
                    </a:p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NHS Friends and Family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test (F&amp;F)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PEQ 1 (waiting times and assessment)</a:t>
                      </a:r>
                      <a:endParaRPr lang="en-GB" sz="16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PEQ 2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‘Support’</a:t>
                      </a:r>
                      <a:endParaRPr lang="en-GB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2060"/>
                          </a:solidFill>
                        </a:rPr>
                        <a:t>IAPT services (individual &amp;</a:t>
                      </a:r>
                      <a:r>
                        <a:rPr lang="en-GB" sz="1600" b="1" baseline="0" dirty="0" smtClean="0">
                          <a:solidFill>
                            <a:srgbClr val="002060"/>
                          </a:solidFill>
                        </a:rPr>
                        <a:t> group therapy)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As above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(one assessment route for all </a:t>
                      </a:r>
                      <a:r>
                        <a:rPr lang="en-GB" sz="1600" baseline="0" dirty="0" err="1" smtClean="0">
                          <a:solidFill>
                            <a:srgbClr val="002060"/>
                          </a:solidFill>
                        </a:rPr>
                        <a:t>yp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Session by session ROMs – Adult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IAPT min. dataset (+ disorder specific measures)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Adult IAPT min. dataset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PEQ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PEQ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NHS Friends &amp; Family Test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2060"/>
                          </a:solidFill>
                        </a:rPr>
                        <a:t>Tameside &amp; Glossop CCG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Session / session ROMs:</a:t>
                      </a:r>
                    </a:p>
                    <a:p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GBO</a:t>
                      </a:r>
                    </a:p>
                    <a:p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(C)ORS</a:t>
                      </a:r>
                    </a:p>
                    <a:p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(C)SRS 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GBO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(C)ORS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(C)SRS 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Experience of Service Questionnaire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F&amp;F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472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002060"/>
                          </a:solidFill>
                        </a:rPr>
                        <a:t>ICRS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CAMHS MHMDS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CAMHS MHMDS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ESQ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F&amp;F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0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Our approach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Collaborative leadership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Involve young people – formal and informal opportunities</a:t>
            </a:r>
          </a:p>
          <a:p>
            <a:pPr lvl="0"/>
            <a:r>
              <a:rPr lang="en-GB" sz="2000" dirty="0">
                <a:solidFill>
                  <a:srgbClr val="002060"/>
                </a:solidFill>
              </a:rPr>
              <a:t>Clarity of purpose and a clear </a:t>
            </a:r>
            <a:r>
              <a:rPr lang="en-GB" sz="2000" dirty="0" err="1">
                <a:solidFill>
                  <a:srgbClr val="002060"/>
                </a:solidFill>
              </a:rPr>
              <a:t>workplan</a:t>
            </a:r>
            <a:endParaRPr lang="en-GB" sz="2000" dirty="0">
              <a:solidFill>
                <a:srgbClr val="002060"/>
              </a:solidFill>
            </a:endParaRPr>
          </a:p>
          <a:p>
            <a:pPr lvl="0"/>
            <a:r>
              <a:rPr lang="en-GB" sz="2000" dirty="0">
                <a:solidFill>
                  <a:srgbClr val="002060"/>
                </a:solidFill>
              </a:rPr>
              <a:t>Effective project management: pitfalls of small tweaks vs. decisive action </a:t>
            </a:r>
          </a:p>
          <a:p>
            <a:pPr lvl="0"/>
            <a:r>
              <a:rPr lang="en-GB" sz="2000" dirty="0">
                <a:solidFill>
                  <a:srgbClr val="002060"/>
                </a:solidFill>
              </a:rPr>
              <a:t>Strong </a:t>
            </a:r>
            <a:r>
              <a:rPr lang="en-GB" sz="2000" dirty="0" err="1">
                <a:solidFill>
                  <a:srgbClr val="002060"/>
                </a:solidFill>
              </a:rPr>
              <a:t>comms</a:t>
            </a:r>
            <a:r>
              <a:rPr lang="en-GB" sz="2000" dirty="0">
                <a:solidFill>
                  <a:srgbClr val="002060"/>
                </a:solidFill>
              </a:rPr>
              <a:t> strategy – communication is key   </a:t>
            </a:r>
          </a:p>
          <a:p>
            <a:pPr lvl="0"/>
            <a:r>
              <a:rPr lang="en-GB" sz="2000" dirty="0">
                <a:solidFill>
                  <a:srgbClr val="002060"/>
                </a:solidFill>
              </a:rPr>
              <a:t>Lead roles and opportunities to volunteer expertise/interest: working parties: whole organisation approach creates buy-in across the team</a:t>
            </a:r>
          </a:p>
          <a:p>
            <a:pPr lvl="0"/>
            <a:r>
              <a:rPr lang="en-GB" sz="2000" dirty="0">
                <a:solidFill>
                  <a:srgbClr val="002060"/>
                </a:solidFill>
              </a:rPr>
              <a:t>Principle of ‘early adopters’ – understand what makes team members tick and why…this enables you to address fears and find the right approaches.</a:t>
            </a:r>
          </a:p>
          <a:p>
            <a:pPr lvl="0"/>
            <a:r>
              <a:rPr lang="en-GB" sz="2000" dirty="0">
                <a:solidFill>
                  <a:srgbClr val="002060"/>
                </a:solidFill>
              </a:rPr>
              <a:t>Pilot and review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Champions – peer learning is invaluable – dispelling myths, sharing learning and informal teaching, support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Make feedback routine: celebrating success and focusing attention on developmental areas (whole team, service and supervision spaces).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408" y="6275834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505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Challenges &amp; Opportunities - internal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en-GB" sz="2200" dirty="0" smtClean="0">
                <a:solidFill>
                  <a:srgbClr val="002060"/>
                </a:solidFill>
              </a:rPr>
              <a:t>Differing staff experiences/perceptions of ROMs 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Professional training: ‘routine’ approach; ‘evidence based’ 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Fears: challenge to professional judgement; scrutiny on practice</a:t>
            </a:r>
          </a:p>
          <a:p>
            <a:r>
              <a:rPr lang="en-GB" sz="2200" dirty="0">
                <a:solidFill>
                  <a:srgbClr val="002060"/>
                </a:solidFill>
              </a:rPr>
              <a:t>Y</a:t>
            </a:r>
            <a:r>
              <a:rPr lang="en-GB" sz="2200" dirty="0" smtClean="0">
                <a:solidFill>
                  <a:srgbClr val="002060"/>
                </a:solidFill>
              </a:rPr>
              <a:t>oung person-centred?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Individual responses to change / management skills: change management  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Significant systems change: IT, service model, dataset, forms and templates.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Financial implications and capacity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02060"/>
                </a:solidFill>
              </a:rPr>
              <a:t>Champions </a:t>
            </a:r>
            <a:r>
              <a:rPr lang="en-GB" sz="2200" dirty="0">
                <a:solidFill>
                  <a:srgbClr val="002060"/>
                </a:solidFill>
              </a:rPr>
              <a:t>and early </a:t>
            </a:r>
            <a:r>
              <a:rPr lang="en-GB" sz="2200" dirty="0" smtClean="0">
                <a:solidFill>
                  <a:srgbClr val="002060"/>
                </a:solidFill>
              </a:rPr>
              <a:t>adopters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02060"/>
                </a:solidFill>
              </a:rPr>
              <a:t>Up-skilling and growing talent –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2060"/>
                </a:solidFill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     HEE funded training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02060"/>
                </a:solidFill>
              </a:rPr>
              <a:t>Greater agility and ability to influence externally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02060"/>
                </a:solidFill>
              </a:rPr>
              <a:t>Value of external support – system partners, systems expertise – LSF, King’s Fund, </a:t>
            </a:r>
            <a:r>
              <a:rPr lang="en-GB" sz="2200" dirty="0" err="1" smtClean="0">
                <a:solidFill>
                  <a:srgbClr val="002060"/>
                </a:solidFill>
              </a:rPr>
              <a:t>Pilotlight</a:t>
            </a:r>
            <a:r>
              <a:rPr lang="en-GB" sz="22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8999"/>
            <a:ext cx="3093059" cy="1879463"/>
          </a:xfrm>
          <a:prstGeom prst="rect">
            <a:avLst/>
          </a:prstGeom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43408" y="6275834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258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77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+mn-lt"/>
              </a:rPr>
              <a:t>Challenges and </a:t>
            </a:r>
            <a:r>
              <a:rPr lang="en-GB" sz="3600" b="1" dirty="0" smtClean="0">
                <a:solidFill>
                  <a:srgbClr val="7030A0"/>
                </a:solidFill>
                <a:latin typeface="+mn-lt"/>
              </a:rPr>
              <a:t>Opportunities – Wider system</a:t>
            </a:r>
            <a:endParaRPr lang="en-GB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77" y="1163266"/>
            <a:ext cx="8229600" cy="5112568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Future in Mind </a:t>
            </a:r>
            <a:r>
              <a:rPr lang="en-GB" sz="2000" dirty="0" smtClean="0">
                <a:solidFill>
                  <a:srgbClr val="002060"/>
                </a:solidFill>
              </a:rPr>
              <a:t>/ Five Year Forward View: Young people’s services up to 25 </a:t>
            </a:r>
            <a:r>
              <a:rPr lang="en-GB" sz="2000" dirty="0" err="1" smtClean="0">
                <a:solidFill>
                  <a:srgbClr val="002060"/>
                </a:solidFill>
              </a:rPr>
              <a:t>yrs</a:t>
            </a:r>
            <a:r>
              <a:rPr lang="en-GB" sz="2000" dirty="0" smtClean="0">
                <a:solidFill>
                  <a:srgbClr val="002060"/>
                </a:solidFill>
              </a:rPr>
              <a:t> – implications for transition and consistency of care.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National datasets: child development vs. numeric age – system catch up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National datasets do not reflect diversity of identities or complexity of experiences impacting on mental health and wellbeing</a:t>
            </a:r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Research &amp; development: learning disabilities, ASD &amp; Autism.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GM Devolution – local, evidence based solutions that genuinely work for people – replication?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Consistency – use of comparable datasets across sectors (Development of the Greater Manchester CAMHS Spec)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N3 vs. HSCN and wider local, regional and national connected data projects – drive towards collaboration and connection across the health and social care, education and criminal justice system.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Online services: national guidance, GDPR, online child bill of rights…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8891" y="6069141"/>
            <a:ext cx="9120538" cy="413385"/>
          </a:xfrm>
          <a:custGeom>
            <a:avLst/>
            <a:gdLst>
              <a:gd name="T0" fmla="*/ 0 w 8397379"/>
              <a:gd name="T1" fmla="*/ 506135 h 900418"/>
              <a:gd name="T2" fmla="*/ 3758268 w 8397379"/>
              <a:gd name="T3" fmla="*/ 833306 h 900418"/>
              <a:gd name="T4" fmla="*/ 5578679 w 8397379"/>
              <a:gd name="T5" fmla="*/ 103464 h 900418"/>
              <a:gd name="T6" fmla="*/ 7935985 w 8397379"/>
              <a:gd name="T7" fmla="*/ 212521 h 900418"/>
              <a:gd name="T8" fmla="*/ 8347046 w 8397379"/>
              <a:gd name="T9" fmla="*/ 246076 h 900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97379" h="900418">
                <a:moveTo>
                  <a:pt x="0" y="506135"/>
                </a:moveTo>
                <a:cubicBezTo>
                  <a:pt x="1414244" y="703276"/>
                  <a:pt x="2828488" y="900418"/>
                  <a:pt x="3758268" y="833306"/>
                </a:cubicBezTo>
                <a:cubicBezTo>
                  <a:pt x="4688048" y="766194"/>
                  <a:pt x="4882393" y="206928"/>
                  <a:pt x="5578679" y="103464"/>
                </a:cubicBezTo>
                <a:cubicBezTo>
                  <a:pt x="6274965" y="0"/>
                  <a:pt x="7474591" y="188752"/>
                  <a:pt x="7935985" y="212521"/>
                </a:cubicBezTo>
                <a:cubicBezTo>
                  <a:pt x="8397379" y="236290"/>
                  <a:pt x="8372212" y="241183"/>
                  <a:pt x="8347046" y="246076"/>
                </a:cubicBezTo>
              </a:path>
            </a:pathLst>
          </a:custGeom>
          <a:noFill/>
          <a:ln w="50800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572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1324</Words>
  <Application>Microsoft Office PowerPoint</Application>
  <PresentationFormat>On-screen Show (4:3)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Candara</vt:lpstr>
      <vt:lpstr>Symbol</vt:lpstr>
      <vt:lpstr>Times New Roman</vt:lpstr>
      <vt:lpstr>Trebuchet MS</vt:lpstr>
      <vt:lpstr>Wingdings</vt:lpstr>
      <vt:lpstr>Wingdings 3</vt:lpstr>
      <vt:lpstr>Office Theme</vt:lpstr>
      <vt:lpstr>Developing a culture of routine outcomes measurement: transforming our approach to young person-centred support.</vt:lpstr>
      <vt:lpstr>42nd Street’s vision,  mission &amp; objectives…</vt:lpstr>
      <vt:lpstr>42nd Street Services</vt:lpstr>
      <vt:lpstr>Our journey</vt:lpstr>
      <vt:lpstr>Our journey</vt:lpstr>
      <vt:lpstr>Routine Outcomes Measures, 2017</vt:lpstr>
      <vt:lpstr>Our approach</vt:lpstr>
      <vt:lpstr>Challenges &amp; Opportunities - internal</vt:lpstr>
      <vt:lpstr>Challenges and Opportunities – Wider system</vt:lpstr>
      <vt:lpstr>Benchmarking our Impact</vt:lpstr>
      <vt:lpstr>Recovery rates 2016/17</vt:lpstr>
      <vt:lpstr>What are young people telling us?</vt:lpstr>
      <vt:lpstr>Get in touch!        42nd Street   The Space   87-91 Great Ancoats Street  Manchester  M4 5AG  0161 228 7321  www.42ndstreet.org.uk   @42ndStreetmcr  @TheHorsfall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culture of routine outcomes measurement: transforming our approach to young person-centred support.</dc:title>
  <dc:creator>Tessa Gregson</dc:creator>
  <cp:lastModifiedBy>Danielle Antha</cp:lastModifiedBy>
  <cp:revision>26</cp:revision>
  <dcterms:created xsi:type="dcterms:W3CDTF">2017-11-20T18:31:18Z</dcterms:created>
  <dcterms:modified xsi:type="dcterms:W3CDTF">2017-11-22T10:17:25Z</dcterms:modified>
</cp:coreProperties>
</file>